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2d50422d5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acfa494d94244"/>
  </p:sldMasterIdLst>
  <p:sldIdLst>
    <p:sldId xmlns:r="http://schemas.openxmlformats.org/officeDocument/2006/relationships" id="256" r:id="R1c32440af4e2431b"/>
    <p:sldId xmlns:r="http://schemas.openxmlformats.org/officeDocument/2006/relationships" id="257" r:id="Rdee626a82b034cc5"/>
    <p:sldId xmlns:r="http://schemas.openxmlformats.org/officeDocument/2006/relationships" id="258" r:id="Rd05b7391817d44f0"/>
    <p:sldId xmlns:r="http://schemas.openxmlformats.org/officeDocument/2006/relationships" id="259" r:id="R4bf7fcd7177b4954"/>
    <p:sldId xmlns:r="http://schemas.openxmlformats.org/officeDocument/2006/relationships" id="260" r:id="Rf0c92a4430fc4756"/>
    <p:sldId xmlns:r="http://schemas.openxmlformats.org/officeDocument/2006/relationships" id="261" r:id="R32063eb2dc1b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acfa494d94244" /><Relationship Type="http://schemas.openxmlformats.org/officeDocument/2006/relationships/slide" Target="/ppt/slides/slide1.xml" Id="R1c32440af4e2431b" /><Relationship Type="http://schemas.openxmlformats.org/officeDocument/2006/relationships/slide" Target="/ppt/slides/slide2.xml" Id="Rdee626a82b034cc5" /><Relationship Type="http://schemas.openxmlformats.org/officeDocument/2006/relationships/slide" Target="/ppt/slides/slide3.xml" Id="Rd05b7391817d44f0" /><Relationship Type="http://schemas.openxmlformats.org/officeDocument/2006/relationships/slide" Target="/ppt/slides/slide4.xml" Id="R4bf7fcd7177b4954" /><Relationship Type="http://schemas.openxmlformats.org/officeDocument/2006/relationships/slide" Target="/ppt/slides/slide5.xml" Id="Rf0c92a4430fc4756" /><Relationship Type="http://schemas.openxmlformats.org/officeDocument/2006/relationships/slide" Target="/ppt/slides/slide6.xml" Id="R32063eb2dc1b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e9d493070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96a411854265" /><Relationship Type="http://schemas.openxmlformats.org/officeDocument/2006/relationships/theme" Target="/ppt/slideMasters/theme/theme1.xml" Id="Re9d53010eeec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a96a41185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cad815805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0ede3c793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bd7c14680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d64e92e3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6d19377bd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275f21752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BILPLEIESENTERET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BILPLEIESENTERET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2 309 043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−1 078 782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1 478 107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Skattørvegen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917 965 897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