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e02eb59b28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443762b6ab46bf"/>
  </p:sldMasterIdLst>
  <p:sldIdLst>
    <p:sldId xmlns:r="http://schemas.openxmlformats.org/officeDocument/2006/relationships" id="256" r:id="R5d15a6ec32204326"/>
    <p:sldId xmlns:r="http://schemas.openxmlformats.org/officeDocument/2006/relationships" id="257" r:id="R6d33ebe77efa4c63"/>
    <p:sldId xmlns:r="http://schemas.openxmlformats.org/officeDocument/2006/relationships" id="258" r:id="Rec67aecb03874b30"/>
    <p:sldId xmlns:r="http://schemas.openxmlformats.org/officeDocument/2006/relationships" id="259" r:id="R81ea7e2b4bb04bcb"/>
    <p:sldId xmlns:r="http://schemas.openxmlformats.org/officeDocument/2006/relationships" id="260" r:id="Rb4faa0cb6b0f4be7"/>
    <p:sldId xmlns:r="http://schemas.openxmlformats.org/officeDocument/2006/relationships" id="261" r:id="R5e298db6f5ae49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43762b6ab46bf" /><Relationship Type="http://schemas.openxmlformats.org/officeDocument/2006/relationships/slide" Target="/ppt/slides/slide1.xml" Id="R5d15a6ec32204326" /><Relationship Type="http://schemas.openxmlformats.org/officeDocument/2006/relationships/slide" Target="/ppt/slides/slide2.xml" Id="R6d33ebe77efa4c63" /><Relationship Type="http://schemas.openxmlformats.org/officeDocument/2006/relationships/slide" Target="/ppt/slides/slide3.xml" Id="Rec67aecb03874b30" /><Relationship Type="http://schemas.openxmlformats.org/officeDocument/2006/relationships/slide" Target="/ppt/slides/slide4.xml" Id="R81ea7e2b4bb04bcb" /><Relationship Type="http://schemas.openxmlformats.org/officeDocument/2006/relationships/slide" Target="/ppt/slides/slide5.xml" Id="Rb4faa0cb6b0f4be7" /><Relationship Type="http://schemas.openxmlformats.org/officeDocument/2006/relationships/slide" Target="/ppt/slides/slide6.xml" Id="R5e298db6f5ae49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4d8a986cd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f6d84429441b9" /><Relationship Type="http://schemas.openxmlformats.org/officeDocument/2006/relationships/theme" Target="/ppt/slideMasters/theme/theme1.xml" Id="Rf0fe45e076bf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f6d844294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b04782ecf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1d79a921f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0d462a2c1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d487e89ab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3f982fd0946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8b4e653eb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FJELDHEIM GÅRD BORETTSLAG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FJELDHEIM GÅRD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FJELDHEIM GÅRD BORETTSLAG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FJELDHEIM GÅRD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FJELDHEIM GÅRD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FJELDHEIM GÅRD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−8 933 582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−21 591 550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−30 076 256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31 864 035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FJELDHEIM GÅRD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Ludvigsens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917 966 044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FJELDHEIM GÅRD BORETTSLAG</a:t>
            </a:r>
          </a:p>
        </p:txBody>
      </p:sp>
    </p:spTree>
  </p:cSld>
  <p:clrMapOvr>
    <a:masterClrMapping xmlns:a="http://schemas.openxmlformats.org/drawingml/2006/main"/>
  </p:clrMapOvr>
</p:sld>
</file>