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30772c1be7144c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c1b6766e219497f"/>
  </p:sldMasterIdLst>
  <p:sldIdLst>
    <p:sldId xmlns:r="http://schemas.openxmlformats.org/officeDocument/2006/relationships" id="256" r:id="Rec0a0f191eee45b6"/>
    <p:sldId xmlns:r="http://schemas.openxmlformats.org/officeDocument/2006/relationships" id="257" r:id="R12f469c257074287"/>
    <p:sldId xmlns:r="http://schemas.openxmlformats.org/officeDocument/2006/relationships" id="258" r:id="R06b20c9d95f4415b"/>
    <p:sldId xmlns:r="http://schemas.openxmlformats.org/officeDocument/2006/relationships" id="259" r:id="Rfb71f016eb124153"/>
    <p:sldId xmlns:r="http://schemas.openxmlformats.org/officeDocument/2006/relationships" id="260" r:id="R31316b04bbfb42bb"/>
    <p:sldId xmlns:r="http://schemas.openxmlformats.org/officeDocument/2006/relationships" id="261" r:id="R541978921dd04bd5"/>
    <p:sldId xmlns:r="http://schemas.openxmlformats.org/officeDocument/2006/relationships" id="262" r:id="R7cdf1b54ac924f7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1b6766e219497f" /><Relationship Type="http://schemas.openxmlformats.org/officeDocument/2006/relationships/slide" Target="/ppt/slides/slide1.xml" Id="Rec0a0f191eee45b6" /><Relationship Type="http://schemas.openxmlformats.org/officeDocument/2006/relationships/slide" Target="/ppt/slides/slide2.xml" Id="R12f469c257074287" /><Relationship Type="http://schemas.openxmlformats.org/officeDocument/2006/relationships/slide" Target="/ppt/slides/slide3.xml" Id="R06b20c9d95f4415b" /><Relationship Type="http://schemas.openxmlformats.org/officeDocument/2006/relationships/slide" Target="/ppt/slides/slide4.xml" Id="Rfb71f016eb124153" /><Relationship Type="http://schemas.openxmlformats.org/officeDocument/2006/relationships/slide" Target="/ppt/slides/slide5.xml" Id="R31316b04bbfb42bb" /><Relationship Type="http://schemas.openxmlformats.org/officeDocument/2006/relationships/slide" Target="/ppt/slides/slide6.xml" Id="R541978921dd04bd5" /><Relationship Type="http://schemas.openxmlformats.org/officeDocument/2006/relationships/slide" Target="/ppt/slides/slide7.xml" Id="R7cdf1b54ac924f7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0f01dfcafb84dd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650e4497c04c93" /><Relationship Type="http://schemas.openxmlformats.org/officeDocument/2006/relationships/theme" Target="/ppt/slideMasters/theme/theme1.xml" Id="R0c8359a4c53c4dc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f650e4497c04c9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77d85aa4fe4e7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205fb140cb4f3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e2db1802de41b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ea53e359f14c9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095aead1884c8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2a679ed6464d6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6aac0173c4478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EMERALD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EMERALD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EMERALD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EMERALD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EMERALD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EMERALD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733 311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18 110 864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105 131 396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110 109 500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EMERALD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AXEL MELLAND SVENKERUD  –  33,0 %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SVENKERUD  –  33,0 %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 HELEN SVENKERUD  –  33,0 %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PÅL SVENKERUD  –  1,0 %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EMERALD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Pål Svenkerud, Vesteråsveien 32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0382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917 969 892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EMERALD INVEST AS</a:t>
            </a:r>
          </a:p>
        </p:txBody>
      </p:sp>
    </p:spTree>
  </p:cSld>
  <p:clrMapOvr>
    <a:masterClrMapping xmlns:a="http://schemas.openxmlformats.org/drawingml/2006/main"/>
  </p:clrMapOvr>
</p:sld>
</file>