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c4a3d0104204d6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765263a33b84375"/>
  </p:sldMasterIdLst>
  <p:sldIdLst>
    <p:sldId xmlns:r="http://schemas.openxmlformats.org/officeDocument/2006/relationships" id="256" r:id="Ra34cbfd243444bcb"/>
    <p:sldId xmlns:r="http://schemas.openxmlformats.org/officeDocument/2006/relationships" id="257" r:id="R680ea6eaf40b4543"/>
    <p:sldId xmlns:r="http://schemas.openxmlformats.org/officeDocument/2006/relationships" id="258" r:id="Rcb623f57ab3f4029"/>
    <p:sldId xmlns:r="http://schemas.openxmlformats.org/officeDocument/2006/relationships" id="259" r:id="R5814f7096f364a62"/>
    <p:sldId xmlns:r="http://schemas.openxmlformats.org/officeDocument/2006/relationships" id="260" r:id="R1b07e945587e4723"/>
    <p:sldId xmlns:r="http://schemas.openxmlformats.org/officeDocument/2006/relationships" id="261" r:id="R6277b3dfe38b4802"/>
    <p:sldId xmlns:r="http://schemas.openxmlformats.org/officeDocument/2006/relationships" id="262" r:id="Rbb6a2115adc84c9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765263a33b84375" /><Relationship Type="http://schemas.openxmlformats.org/officeDocument/2006/relationships/slide" Target="/ppt/slides/slide1.xml" Id="Ra34cbfd243444bcb" /><Relationship Type="http://schemas.openxmlformats.org/officeDocument/2006/relationships/slide" Target="/ppt/slides/slide2.xml" Id="R680ea6eaf40b4543" /><Relationship Type="http://schemas.openxmlformats.org/officeDocument/2006/relationships/slide" Target="/ppt/slides/slide3.xml" Id="Rcb623f57ab3f4029" /><Relationship Type="http://schemas.openxmlformats.org/officeDocument/2006/relationships/slide" Target="/ppt/slides/slide4.xml" Id="R5814f7096f364a62" /><Relationship Type="http://schemas.openxmlformats.org/officeDocument/2006/relationships/slide" Target="/ppt/slides/slide5.xml" Id="R1b07e945587e4723" /><Relationship Type="http://schemas.openxmlformats.org/officeDocument/2006/relationships/slide" Target="/ppt/slides/slide6.xml" Id="R6277b3dfe38b4802" /><Relationship Type="http://schemas.openxmlformats.org/officeDocument/2006/relationships/slide" Target="/ppt/slides/slide7.xml" Id="Rbb6a2115adc84c9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9719539cff2475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706f85ab9324b04" /><Relationship Type="http://schemas.openxmlformats.org/officeDocument/2006/relationships/theme" Target="/ppt/slideMasters/theme/theme1.xml" Id="R8eb5280787ee417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706f85ab9324b0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031f4f937d441b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153b93bc01b42f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f013d7e56684cb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c93c9ac8d44404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72ab8dc8f3a427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fa276dc5f854aa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c752d5b3a8c449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MINDE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MINDE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MINDE HOLDING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MINDE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MINDE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MINDE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−156 703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1 473 539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8 301 056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12 145 392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MINDE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JONAS KALVE FØRDE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MINDE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Jonas Førde, Magnus Bergs gate 3B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0266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917 970 688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MINDE HOLDING AS</a:t>
            </a:r>
          </a:p>
        </p:txBody>
      </p:sp>
    </p:spTree>
  </p:cSld>
  <p:clrMapOvr>
    <a:masterClrMapping xmlns:a="http://schemas.openxmlformats.org/drawingml/2006/main"/>
  </p:clrMapOvr>
</p:sld>
</file>