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aa9e8756cf44d5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453c962beb84691"/>
  </p:sldMasterIdLst>
  <p:sldIdLst>
    <p:sldId xmlns:r="http://schemas.openxmlformats.org/officeDocument/2006/relationships" id="256" r:id="Rb84b2ddb63524a65"/>
    <p:sldId xmlns:r="http://schemas.openxmlformats.org/officeDocument/2006/relationships" id="257" r:id="R48036b4d69c54f67"/>
    <p:sldId xmlns:r="http://schemas.openxmlformats.org/officeDocument/2006/relationships" id="258" r:id="R59625e3dcdbd442b"/>
    <p:sldId xmlns:r="http://schemas.openxmlformats.org/officeDocument/2006/relationships" id="259" r:id="R4c567332146f4944"/>
    <p:sldId xmlns:r="http://schemas.openxmlformats.org/officeDocument/2006/relationships" id="260" r:id="R6752ae8f09444ed3"/>
    <p:sldId xmlns:r="http://schemas.openxmlformats.org/officeDocument/2006/relationships" id="261" r:id="Rbef3d44cc9d9448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53c962beb84691" /><Relationship Type="http://schemas.openxmlformats.org/officeDocument/2006/relationships/slide" Target="/ppt/slides/slide1.xml" Id="Rb84b2ddb63524a65" /><Relationship Type="http://schemas.openxmlformats.org/officeDocument/2006/relationships/slide" Target="/ppt/slides/slide2.xml" Id="R48036b4d69c54f67" /><Relationship Type="http://schemas.openxmlformats.org/officeDocument/2006/relationships/slide" Target="/ppt/slides/slide3.xml" Id="R59625e3dcdbd442b" /><Relationship Type="http://schemas.openxmlformats.org/officeDocument/2006/relationships/slide" Target="/ppt/slides/slide4.xml" Id="R4c567332146f4944" /><Relationship Type="http://schemas.openxmlformats.org/officeDocument/2006/relationships/slide" Target="/ppt/slides/slide5.xml" Id="R6752ae8f09444ed3" /><Relationship Type="http://schemas.openxmlformats.org/officeDocument/2006/relationships/slide" Target="/ppt/slides/slide6.xml" Id="Rbef3d44cc9d9448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746470292e4ab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0eac03c53e497b" /><Relationship Type="http://schemas.openxmlformats.org/officeDocument/2006/relationships/theme" Target="/ppt/slideMasters/theme/theme1.xml" Id="Rbd0be4ff4604466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b0eac03c53e497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766dd2950a4c7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315d5785944fe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dfff165077457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b189a8f52a46d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0c646439a34ec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154e8a654f4de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STEINAR SKJERVIK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STEINAR SKJERVIK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STEINAR SKJERVIK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STEINAR SKJERVIK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STEINAR SKJERVIK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STEINAR SKJERVIK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Koppholen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4313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917 971 013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STEINAR SKJERVIK HOLDING AS</a:t>
            </a:r>
          </a:p>
        </p:txBody>
      </p:sp>
    </p:spTree>
  </p:cSld>
  <p:clrMapOvr>
    <a:masterClrMapping xmlns:a="http://schemas.openxmlformats.org/drawingml/2006/main"/>
  </p:clrMapOvr>
</p:sld>
</file>