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5f7b79da34f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0009f9d4ec4272"/>
  </p:sldMasterIdLst>
  <p:sldIdLst>
    <p:sldId xmlns:r="http://schemas.openxmlformats.org/officeDocument/2006/relationships" id="256" r:id="Rbd6e9421b8944381"/>
    <p:sldId xmlns:r="http://schemas.openxmlformats.org/officeDocument/2006/relationships" id="257" r:id="R81dbf00de22d4a0a"/>
    <p:sldId xmlns:r="http://schemas.openxmlformats.org/officeDocument/2006/relationships" id="258" r:id="R053deeedeacc4ee8"/>
    <p:sldId xmlns:r="http://schemas.openxmlformats.org/officeDocument/2006/relationships" id="259" r:id="Ra7430b21452b4e49"/>
    <p:sldId xmlns:r="http://schemas.openxmlformats.org/officeDocument/2006/relationships" id="260" r:id="R5c4cd9b4f6bc474f"/>
    <p:sldId xmlns:r="http://schemas.openxmlformats.org/officeDocument/2006/relationships" id="261" r:id="R9164095b140546c1"/>
    <p:sldId xmlns:r="http://schemas.openxmlformats.org/officeDocument/2006/relationships" id="262" r:id="R8dfec4a466ed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009f9d4ec4272" /><Relationship Type="http://schemas.openxmlformats.org/officeDocument/2006/relationships/slide" Target="/ppt/slides/slide1.xml" Id="Rbd6e9421b8944381" /><Relationship Type="http://schemas.openxmlformats.org/officeDocument/2006/relationships/slide" Target="/ppt/slides/slide2.xml" Id="R81dbf00de22d4a0a" /><Relationship Type="http://schemas.openxmlformats.org/officeDocument/2006/relationships/slide" Target="/ppt/slides/slide3.xml" Id="R053deeedeacc4ee8" /><Relationship Type="http://schemas.openxmlformats.org/officeDocument/2006/relationships/slide" Target="/ppt/slides/slide4.xml" Id="Ra7430b21452b4e49" /><Relationship Type="http://schemas.openxmlformats.org/officeDocument/2006/relationships/slide" Target="/ppt/slides/slide5.xml" Id="R5c4cd9b4f6bc474f" /><Relationship Type="http://schemas.openxmlformats.org/officeDocument/2006/relationships/slide" Target="/ppt/slides/slide6.xml" Id="R9164095b140546c1" /><Relationship Type="http://schemas.openxmlformats.org/officeDocument/2006/relationships/slide" Target="/ppt/slides/slide7.xml" Id="R8dfec4a466ed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c006eb41d4f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4db0216b42b5" /><Relationship Type="http://schemas.openxmlformats.org/officeDocument/2006/relationships/theme" Target="/ppt/slideMasters/theme/theme1.xml" Id="R1ffe6098e839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94db0216b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98e9671b45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9fa3cab77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74f01f0d848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9a9e9731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96449bc904a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56aac23c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5e95d01b4a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