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31429bc61543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d93043adc344f4"/>
  </p:sldMasterIdLst>
  <p:sldIdLst>
    <p:sldId xmlns:r="http://schemas.openxmlformats.org/officeDocument/2006/relationships" id="256" r:id="R50b21bf8b34e48af"/>
    <p:sldId xmlns:r="http://schemas.openxmlformats.org/officeDocument/2006/relationships" id="257" r:id="R798738f208d74044"/>
    <p:sldId xmlns:r="http://schemas.openxmlformats.org/officeDocument/2006/relationships" id="258" r:id="Rd7b671a5499f4dac"/>
    <p:sldId xmlns:r="http://schemas.openxmlformats.org/officeDocument/2006/relationships" id="259" r:id="Rc2c2504c0cb74acc"/>
    <p:sldId xmlns:r="http://schemas.openxmlformats.org/officeDocument/2006/relationships" id="260" r:id="R6ce7237411fa45a4"/>
    <p:sldId xmlns:r="http://schemas.openxmlformats.org/officeDocument/2006/relationships" id="261" r:id="Rc77f7e221e1c46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d93043adc344f4" /><Relationship Type="http://schemas.openxmlformats.org/officeDocument/2006/relationships/slide" Target="/ppt/slides/slide1.xml" Id="R50b21bf8b34e48af" /><Relationship Type="http://schemas.openxmlformats.org/officeDocument/2006/relationships/slide" Target="/ppt/slides/slide2.xml" Id="R798738f208d74044" /><Relationship Type="http://schemas.openxmlformats.org/officeDocument/2006/relationships/slide" Target="/ppt/slides/slide3.xml" Id="Rd7b671a5499f4dac" /><Relationship Type="http://schemas.openxmlformats.org/officeDocument/2006/relationships/slide" Target="/ppt/slides/slide4.xml" Id="Rc2c2504c0cb74acc" /><Relationship Type="http://schemas.openxmlformats.org/officeDocument/2006/relationships/slide" Target="/ppt/slides/slide5.xml" Id="R6ce7237411fa45a4" /><Relationship Type="http://schemas.openxmlformats.org/officeDocument/2006/relationships/slide" Target="/ppt/slides/slide6.xml" Id="Rc77f7e221e1c46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066acb4f3e40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d211556094c77" /><Relationship Type="http://schemas.openxmlformats.org/officeDocument/2006/relationships/theme" Target="/ppt/slideMasters/theme/theme1.xml" Id="Rd4f460f2ee6e4c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7d211556094c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3bc7cd91443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6d94a31c245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f4f267a5c40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1e10a34574b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5107c631342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e6fc28a264b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 VALUE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917 984 247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