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4a2562a8a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e28c0d5bb4177"/>
  </p:sldMasterIdLst>
  <p:sldIdLst>
    <p:sldId xmlns:r="http://schemas.openxmlformats.org/officeDocument/2006/relationships" id="256" r:id="R715e819d123546d3"/>
    <p:sldId xmlns:r="http://schemas.openxmlformats.org/officeDocument/2006/relationships" id="257" r:id="Rb794add0f0b44908"/>
    <p:sldId xmlns:r="http://schemas.openxmlformats.org/officeDocument/2006/relationships" id="258" r:id="R5ea5670dd84d4d13"/>
    <p:sldId xmlns:r="http://schemas.openxmlformats.org/officeDocument/2006/relationships" id="259" r:id="R022ee1d14541440f"/>
    <p:sldId xmlns:r="http://schemas.openxmlformats.org/officeDocument/2006/relationships" id="260" r:id="R451213b6ef074091"/>
    <p:sldId xmlns:r="http://schemas.openxmlformats.org/officeDocument/2006/relationships" id="261" r:id="Red25e6c8d3554541"/>
    <p:sldId xmlns:r="http://schemas.openxmlformats.org/officeDocument/2006/relationships" id="262" r:id="Rdf808ca5bc61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e28c0d5bb4177" /><Relationship Type="http://schemas.openxmlformats.org/officeDocument/2006/relationships/slide" Target="/ppt/slides/slide1.xml" Id="R715e819d123546d3" /><Relationship Type="http://schemas.openxmlformats.org/officeDocument/2006/relationships/slide" Target="/ppt/slides/slide2.xml" Id="Rb794add0f0b44908" /><Relationship Type="http://schemas.openxmlformats.org/officeDocument/2006/relationships/slide" Target="/ppt/slides/slide3.xml" Id="R5ea5670dd84d4d13" /><Relationship Type="http://schemas.openxmlformats.org/officeDocument/2006/relationships/slide" Target="/ppt/slides/slide4.xml" Id="R022ee1d14541440f" /><Relationship Type="http://schemas.openxmlformats.org/officeDocument/2006/relationships/slide" Target="/ppt/slides/slide5.xml" Id="R451213b6ef074091" /><Relationship Type="http://schemas.openxmlformats.org/officeDocument/2006/relationships/slide" Target="/ppt/slides/slide6.xml" Id="Red25e6c8d3554541" /><Relationship Type="http://schemas.openxmlformats.org/officeDocument/2006/relationships/slide" Target="/ppt/slides/slide7.xml" Id="Rdf808ca5bc61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916a64317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50a9b6664702" /><Relationship Type="http://schemas.openxmlformats.org/officeDocument/2006/relationships/theme" Target="/ppt/slideMasters/theme/theme1.xml" Id="Rff8757d1008f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a50a9b666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1337f25a7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d924dbbb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003306c4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3822f293b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4d55a4aba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005005bd4f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fdb55cd6d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