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9ebcc79a3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fa57bb64b4bc7"/>
  </p:sldMasterIdLst>
  <p:sldIdLst>
    <p:sldId xmlns:r="http://schemas.openxmlformats.org/officeDocument/2006/relationships" id="256" r:id="Rd3bff4102ad24d56"/>
    <p:sldId xmlns:r="http://schemas.openxmlformats.org/officeDocument/2006/relationships" id="257" r:id="R8a233b8a3f7648bb"/>
    <p:sldId xmlns:r="http://schemas.openxmlformats.org/officeDocument/2006/relationships" id="258" r:id="R5ecce676ea8a460a"/>
    <p:sldId xmlns:r="http://schemas.openxmlformats.org/officeDocument/2006/relationships" id="259" r:id="R9e42743dbeec4650"/>
    <p:sldId xmlns:r="http://schemas.openxmlformats.org/officeDocument/2006/relationships" id="260" r:id="R9c6a455a00de44c3"/>
    <p:sldId xmlns:r="http://schemas.openxmlformats.org/officeDocument/2006/relationships" id="261" r:id="Rd988efd9148c4dfe"/>
    <p:sldId xmlns:r="http://schemas.openxmlformats.org/officeDocument/2006/relationships" id="262" r:id="R2a97b7d20d54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fa57bb64b4bc7" /><Relationship Type="http://schemas.openxmlformats.org/officeDocument/2006/relationships/slide" Target="/ppt/slides/slide1.xml" Id="Rd3bff4102ad24d56" /><Relationship Type="http://schemas.openxmlformats.org/officeDocument/2006/relationships/slide" Target="/ppt/slides/slide2.xml" Id="R8a233b8a3f7648bb" /><Relationship Type="http://schemas.openxmlformats.org/officeDocument/2006/relationships/slide" Target="/ppt/slides/slide3.xml" Id="R5ecce676ea8a460a" /><Relationship Type="http://schemas.openxmlformats.org/officeDocument/2006/relationships/slide" Target="/ppt/slides/slide4.xml" Id="R9e42743dbeec4650" /><Relationship Type="http://schemas.openxmlformats.org/officeDocument/2006/relationships/slide" Target="/ppt/slides/slide5.xml" Id="R9c6a455a00de44c3" /><Relationship Type="http://schemas.openxmlformats.org/officeDocument/2006/relationships/slide" Target="/ppt/slides/slide6.xml" Id="Rd988efd9148c4dfe" /><Relationship Type="http://schemas.openxmlformats.org/officeDocument/2006/relationships/slide" Target="/ppt/slides/slide7.xml" Id="R2a97b7d20d54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0f14ed2cc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af75512c40e4" /><Relationship Type="http://schemas.openxmlformats.org/officeDocument/2006/relationships/theme" Target="/ppt/slideMasters/theme/theme1.xml" Id="Rebef329620cd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6af75512c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ffc499727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379df5ab1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a88b2ce2c46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e85a02dac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1b87dda1f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12f6256a9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d0c908f84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13 877 136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100 921 152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186 369 502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917 988 420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