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46426edfa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fe244f13b4c0d"/>
  </p:sldMasterIdLst>
  <p:sldIdLst>
    <p:sldId xmlns:r="http://schemas.openxmlformats.org/officeDocument/2006/relationships" id="256" r:id="R8b619f465db04d92"/>
    <p:sldId xmlns:r="http://schemas.openxmlformats.org/officeDocument/2006/relationships" id="257" r:id="R17bfc87f5f2b4045"/>
    <p:sldId xmlns:r="http://schemas.openxmlformats.org/officeDocument/2006/relationships" id="258" r:id="Racf047f45b85438b"/>
    <p:sldId xmlns:r="http://schemas.openxmlformats.org/officeDocument/2006/relationships" id="259" r:id="R814a663a39794a36"/>
    <p:sldId xmlns:r="http://schemas.openxmlformats.org/officeDocument/2006/relationships" id="260" r:id="R2bfa7d856d964f0c"/>
    <p:sldId xmlns:r="http://schemas.openxmlformats.org/officeDocument/2006/relationships" id="261" r:id="Re3de2f5d96e84204"/>
    <p:sldId xmlns:r="http://schemas.openxmlformats.org/officeDocument/2006/relationships" id="262" r:id="Re2d5e9d3710045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fe244f13b4c0d" /><Relationship Type="http://schemas.openxmlformats.org/officeDocument/2006/relationships/slide" Target="/ppt/slides/slide1.xml" Id="R8b619f465db04d92" /><Relationship Type="http://schemas.openxmlformats.org/officeDocument/2006/relationships/slide" Target="/ppt/slides/slide2.xml" Id="R17bfc87f5f2b4045" /><Relationship Type="http://schemas.openxmlformats.org/officeDocument/2006/relationships/slide" Target="/ppt/slides/slide3.xml" Id="Racf047f45b85438b" /><Relationship Type="http://schemas.openxmlformats.org/officeDocument/2006/relationships/slide" Target="/ppt/slides/slide4.xml" Id="R814a663a39794a36" /><Relationship Type="http://schemas.openxmlformats.org/officeDocument/2006/relationships/slide" Target="/ppt/slides/slide5.xml" Id="R2bfa7d856d964f0c" /><Relationship Type="http://schemas.openxmlformats.org/officeDocument/2006/relationships/slide" Target="/ppt/slides/slide6.xml" Id="Re3de2f5d96e84204" /><Relationship Type="http://schemas.openxmlformats.org/officeDocument/2006/relationships/slide" Target="/ppt/slides/slide7.xml" Id="Re2d5e9d3710045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072836ec2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be75f92b49cc" /><Relationship Type="http://schemas.openxmlformats.org/officeDocument/2006/relationships/theme" Target="/ppt/slideMasters/theme/theme1.xml" Id="R5e8a486da6b9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7be75f92b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35a57d78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11d5cb57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e86815a5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cafd72266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f7f0bf5f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b09d3124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7c0d4102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BEHALF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BORDING HOLDING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TAPENPINCH HOLDING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JØRGEN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VAFFELNINJA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ENG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917 989 923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