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dcfb4bab84c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0bd7568eb4cc5"/>
  </p:sldMasterIdLst>
  <p:sldIdLst>
    <p:sldId xmlns:r="http://schemas.openxmlformats.org/officeDocument/2006/relationships" id="256" r:id="R0e69ca8592ce453f"/>
    <p:sldId xmlns:r="http://schemas.openxmlformats.org/officeDocument/2006/relationships" id="257" r:id="Rbf20445987794cee"/>
    <p:sldId xmlns:r="http://schemas.openxmlformats.org/officeDocument/2006/relationships" id="258" r:id="R5f85719d35bc4b97"/>
    <p:sldId xmlns:r="http://schemas.openxmlformats.org/officeDocument/2006/relationships" id="259" r:id="R44e8030fad6b41dc"/>
    <p:sldId xmlns:r="http://schemas.openxmlformats.org/officeDocument/2006/relationships" id="260" r:id="Rd768092417fc4094"/>
    <p:sldId xmlns:r="http://schemas.openxmlformats.org/officeDocument/2006/relationships" id="261" r:id="R42a8acd68e1b4a15"/>
    <p:sldId xmlns:r="http://schemas.openxmlformats.org/officeDocument/2006/relationships" id="262" r:id="R3773c159119a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0bd7568eb4cc5" /><Relationship Type="http://schemas.openxmlformats.org/officeDocument/2006/relationships/slide" Target="/ppt/slides/slide1.xml" Id="R0e69ca8592ce453f" /><Relationship Type="http://schemas.openxmlformats.org/officeDocument/2006/relationships/slide" Target="/ppt/slides/slide2.xml" Id="Rbf20445987794cee" /><Relationship Type="http://schemas.openxmlformats.org/officeDocument/2006/relationships/slide" Target="/ppt/slides/slide3.xml" Id="R5f85719d35bc4b97" /><Relationship Type="http://schemas.openxmlformats.org/officeDocument/2006/relationships/slide" Target="/ppt/slides/slide4.xml" Id="R44e8030fad6b41dc" /><Relationship Type="http://schemas.openxmlformats.org/officeDocument/2006/relationships/slide" Target="/ppt/slides/slide5.xml" Id="Rd768092417fc4094" /><Relationship Type="http://schemas.openxmlformats.org/officeDocument/2006/relationships/slide" Target="/ppt/slides/slide6.xml" Id="R42a8acd68e1b4a15" /><Relationship Type="http://schemas.openxmlformats.org/officeDocument/2006/relationships/slide" Target="/ppt/slides/slide7.xml" Id="R3773c159119a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13cfe3810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9128b94f849d0" /><Relationship Type="http://schemas.openxmlformats.org/officeDocument/2006/relationships/theme" Target="/ppt/slideMasters/theme/theme1.xml" Id="Rba61ffc0e53d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9128b94f8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0940cd1e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88791ddb8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468389a0a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eed89acec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4ec73b4274e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35bd0c699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527225b22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MAVORS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MARKUSSEN LARS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Petter Markussen, Bergstubben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917 990 727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