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9d784a633d41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ca8d456d104ec3"/>
  </p:sldMasterIdLst>
  <p:sldIdLst>
    <p:sldId xmlns:r="http://schemas.openxmlformats.org/officeDocument/2006/relationships" id="256" r:id="R20606415dc84452c"/>
    <p:sldId xmlns:r="http://schemas.openxmlformats.org/officeDocument/2006/relationships" id="257" r:id="R752d2fb557c04198"/>
    <p:sldId xmlns:r="http://schemas.openxmlformats.org/officeDocument/2006/relationships" id="258" r:id="Rdabbd43ceec8454f"/>
    <p:sldId xmlns:r="http://schemas.openxmlformats.org/officeDocument/2006/relationships" id="259" r:id="R36b551daa5ba4070"/>
    <p:sldId xmlns:r="http://schemas.openxmlformats.org/officeDocument/2006/relationships" id="260" r:id="R6b881652f84a42a3"/>
    <p:sldId xmlns:r="http://schemas.openxmlformats.org/officeDocument/2006/relationships" id="261" r:id="R2bc31cf459814563"/>
    <p:sldId xmlns:r="http://schemas.openxmlformats.org/officeDocument/2006/relationships" id="262" r:id="R3b34934e6bf14c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ca8d456d104ec3" /><Relationship Type="http://schemas.openxmlformats.org/officeDocument/2006/relationships/slide" Target="/ppt/slides/slide1.xml" Id="R20606415dc84452c" /><Relationship Type="http://schemas.openxmlformats.org/officeDocument/2006/relationships/slide" Target="/ppt/slides/slide2.xml" Id="R752d2fb557c04198" /><Relationship Type="http://schemas.openxmlformats.org/officeDocument/2006/relationships/slide" Target="/ppt/slides/slide3.xml" Id="Rdabbd43ceec8454f" /><Relationship Type="http://schemas.openxmlformats.org/officeDocument/2006/relationships/slide" Target="/ppt/slides/slide4.xml" Id="R36b551daa5ba4070" /><Relationship Type="http://schemas.openxmlformats.org/officeDocument/2006/relationships/slide" Target="/ppt/slides/slide5.xml" Id="R6b881652f84a42a3" /><Relationship Type="http://schemas.openxmlformats.org/officeDocument/2006/relationships/slide" Target="/ppt/slides/slide6.xml" Id="R2bc31cf459814563" /><Relationship Type="http://schemas.openxmlformats.org/officeDocument/2006/relationships/slide" Target="/ppt/slides/slide7.xml" Id="R3b34934e6bf14c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4b27530aa14d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d18b16ff6435f" /><Relationship Type="http://schemas.openxmlformats.org/officeDocument/2006/relationships/theme" Target="/ppt/slideMasters/theme/theme1.xml" Id="R57a6220363b941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2d18b16ff643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c976136c14a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ffdae807641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38809e4d149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75e7a96584a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1b0ccdb934c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21f13be8447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503e9834048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EDDA HAUGESUND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EDDA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EDDA HAUGESUND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EDDA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EDDA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EDDA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158 572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3 531 877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EDDA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GUNLEIV TYSVÆR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EDDA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Tuhauggata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917 990 921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EDDA HAUGESUND AS</a:t>
            </a:r>
          </a:p>
        </p:txBody>
      </p:sp>
    </p:spTree>
  </p:cSld>
  <p:clrMapOvr>
    <a:masterClrMapping xmlns:a="http://schemas.openxmlformats.org/drawingml/2006/main"/>
  </p:clrMapOvr>
</p:sld>
</file>