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099643aae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b5208e92c4ce7"/>
  </p:sldMasterIdLst>
  <p:sldIdLst>
    <p:sldId xmlns:r="http://schemas.openxmlformats.org/officeDocument/2006/relationships" id="256" r:id="R630032508a924b23"/>
    <p:sldId xmlns:r="http://schemas.openxmlformats.org/officeDocument/2006/relationships" id="257" r:id="R8ef2b39a16004e09"/>
    <p:sldId xmlns:r="http://schemas.openxmlformats.org/officeDocument/2006/relationships" id="258" r:id="Rfbf0f49fb9a34e36"/>
    <p:sldId xmlns:r="http://schemas.openxmlformats.org/officeDocument/2006/relationships" id="259" r:id="R4c33994dcf11415a"/>
    <p:sldId xmlns:r="http://schemas.openxmlformats.org/officeDocument/2006/relationships" id="260" r:id="R95bf72016b104567"/>
    <p:sldId xmlns:r="http://schemas.openxmlformats.org/officeDocument/2006/relationships" id="261" r:id="R429afebbadf44210"/>
    <p:sldId xmlns:r="http://schemas.openxmlformats.org/officeDocument/2006/relationships" id="262" r:id="R966294c5b174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b5208e92c4ce7" /><Relationship Type="http://schemas.openxmlformats.org/officeDocument/2006/relationships/slide" Target="/ppt/slides/slide1.xml" Id="R630032508a924b23" /><Relationship Type="http://schemas.openxmlformats.org/officeDocument/2006/relationships/slide" Target="/ppt/slides/slide2.xml" Id="R8ef2b39a16004e09" /><Relationship Type="http://schemas.openxmlformats.org/officeDocument/2006/relationships/slide" Target="/ppt/slides/slide3.xml" Id="Rfbf0f49fb9a34e36" /><Relationship Type="http://schemas.openxmlformats.org/officeDocument/2006/relationships/slide" Target="/ppt/slides/slide4.xml" Id="R4c33994dcf11415a" /><Relationship Type="http://schemas.openxmlformats.org/officeDocument/2006/relationships/slide" Target="/ppt/slides/slide5.xml" Id="R95bf72016b104567" /><Relationship Type="http://schemas.openxmlformats.org/officeDocument/2006/relationships/slide" Target="/ppt/slides/slide6.xml" Id="R429afebbadf44210" /><Relationship Type="http://schemas.openxmlformats.org/officeDocument/2006/relationships/slide" Target="/ppt/slides/slide7.xml" Id="R966294c5b174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98d71c92c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9aa19c9141c8" /><Relationship Type="http://schemas.openxmlformats.org/officeDocument/2006/relationships/theme" Target="/ppt/slideMasters/theme/theme1.xml" Id="R002617968515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e9aa19c91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beaac886e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4069bc65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4e6770ef8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9e5dd343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abb046fc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fa8901967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1d245b58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BLAABERGET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BLAABERGET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5 051 366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11 263 727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LIE ANDERSEN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LIE ANDERSEN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LIE ANDERSEN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A 401, Slettestien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