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7f08ff2bf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40925f7b644a4"/>
  </p:sldMasterIdLst>
  <p:sldIdLst>
    <p:sldId xmlns:r="http://schemas.openxmlformats.org/officeDocument/2006/relationships" id="256" r:id="Rd68a55241258436c"/>
    <p:sldId xmlns:r="http://schemas.openxmlformats.org/officeDocument/2006/relationships" id="257" r:id="R16819a5dfd7348e0"/>
    <p:sldId xmlns:r="http://schemas.openxmlformats.org/officeDocument/2006/relationships" id="258" r:id="R24573a2207b84a16"/>
    <p:sldId xmlns:r="http://schemas.openxmlformats.org/officeDocument/2006/relationships" id="259" r:id="R3b51bf21515e456a"/>
    <p:sldId xmlns:r="http://schemas.openxmlformats.org/officeDocument/2006/relationships" id="260" r:id="Rb937a0c65c714b9b"/>
    <p:sldId xmlns:r="http://schemas.openxmlformats.org/officeDocument/2006/relationships" id="261" r:id="R55ffbd71db0a45f0"/>
    <p:sldId xmlns:r="http://schemas.openxmlformats.org/officeDocument/2006/relationships" id="262" r:id="R061e85987a00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40925f7b644a4" /><Relationship Type="http://schemas.openxmlformats.org/officeDocument/2006/relationships/slide" Target="/ppt/slides/slide1.xml" Id="Rd68a55241258436c" /><Relationship Type="http://schemas.openxmlformats.org/officeDocument/2006/relationships/slide" Target="/ppt/slides/slide2.xml" Id="R16819a5dfd7348e0" /><Relationship Type="http://schemas.openxmlformats.org/officeDocument/2006/relationships/slide" Target="/ppt/slides/slide3.xml" Id="R24573a2207b84a16" /><Relationship Type="http://schemas.openxmlformats.org/officeDocument/2006/relationships/slide" Target="/ppt/slides/slide4.xml" Id="R3b51bf21515e456a" /><Relationship Type="http://schemas.openxmlformats.org/officeDocument/2006/relationships/slide" Target="/ppt/slides/slide5.xml" Id="Rb937a0c65c714b9b" /><Relationship Type="http://schemas.openxmlformats.org/officeDocument/2006/relationships/slide" Target="/ppt/slides/slide6.xml" Id="R55ffbd71db0a45f0" /><Relationship Type="http://schemas.openxmlformats.org/officeDocument/2006/relationships/slide" Target="/ppt/slides/slide7.xml" Id="R061e85987a00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bd648bbf1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54842e5444a9" /><Relationship Type="http://schemas.openxmlformats.org/officeDocument/2006/relationships/theme" Target="/ppt/slideMasters/theme/theme1.xml" Id="Ra8a40035c37c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454842e54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222c478cd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a5434faa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e64ed0d3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2fa382e3f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e9c5a09e6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b904748bc4e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87c394f1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50 034 267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EDVIN AUSTBØ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