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d2ba28cc0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a70c764c64d05"/>
  </p:sldMasterIdLst>
  <p:sldIdLst>
    <p:sldId xmlns:r="http://schemas.openxmlformats.org/officeDocument/2006/relationships" id="256" r:id="Rfa84e80a23194d58"/>
    <p:sldId xmlns:r="http://schemas.openxmlformats.org/officeDocument/2006/relationships" id="257" r:id="R80617483b0f1485b"/>
    <p:sldId xmlns:r="http://schemas.openxmlformats.org/officeDocument/2006/relationships" id="258" r:id="Rc51913903d9d4bbc"/>
    <p:sldId xmlns:r="http://schemas.openxmlformats.org/officeDocument/2006/relationships" id="259" r:id="R477066a01217461b"/>
    <p:sldId xmlns:r="http://schemas.openxmlformats.org/officeDocument/2006/relationships" id="260" r:id="R5eea5a7e54c6454a"/>
    <p:sldId xmlns:r="http://schemas.openxmlformats.org/officeDocument/2006/relationships" id="261" r:id="R60ce628b4923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a70c764c64d05" /><Relationship Type="http://schemas.openxmlformats.org/officeDocument/2006/relationships/slide" Target="/ppt/slides/slide1.xml" Id="Rfa84e80a23194d58" /><Relationship Type="http://schemas.openxmlformats.org/officeDocument/2006/relationships/slide" Target="/ppt/slides/slide2.xml" Id="R80617483b0f1485b" /><Relationship Type="http://schemas.openxmlformats.org/officeDocument/2006/relationships/slide" Target="/ppt/slides/slide3.xml" Id="Rc51913903d9d4bbc" /><Relationship Type="http://schemas.openxmlformats.org/officeDocument/2006/relationships/slide" Target="/ppt/slides/slide4.xml" Id="R477066a01217461b" /><Relationship Type="http://schemas.openxmlformats.org/officeDocument/2006/relationships/slide" Target="/ppt/slides/slide5.xml" Id="R5eea5a7e54c6454a" /><Relationship Type="http://schemas.openxmlformats.org/officeDocument/2006/relationships/slide" Target="/ppt/slides/slide6.xml" Id="R60ce628b4923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e3d9fca4b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df696b4147d3" /><Relationship Type="http://schemas.openxmlformats.org/officeDocument/2006/relationships/theme" Target="/ppt/slideMasters/theme/theme1.xml" Id="R4f1ebbaa3400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edf696b41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cfb51e57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6989a9c92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58c6d12e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e4dfedb5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a1e952e3e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4edca8d5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