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8d08858ff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2793d1b5a4906"/>
  </p:sldMasterIdLst>
  <p:sldIdLst>
    <p:sldId xmlns:r="http://schemas.openxmlformats.org/officeDocument/2006/relationships" id="256" r:id="R0175ade394a047d0"/>
    <p:sldId xmlns:r="http://schemas.openxmlformats.org/officeDocument/2006/relationships" id="257" r:id="R6c6eb3ea903146b7"/>
    <p:sldId xmlns:r="http://schemas.openxmlformats.org/officeDocument/2006/relationships" id="258" r:id="Ra2dc04440c334588"/>
    <p:sldId xmlns:r="http://schemas.openxmlformats.org/officeDocument/2006/relationships" id="259" r:id="Rbf26308aed104d95"/>
    <p:sldId xmlns:r="http://schemas.openxmlformats.org/officeDocument/2006/relationships" id="260" r:id="R6924942f885d4abd"/>
    <p:sldId xmlns:r="http://schemas.openxmlformats.org/officeDocument/2006/relationships" id="261" r:id="R908fcb7d28f6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2793d1b5a4906" /><Relationship Type="http://schemas.openxmlformats.org/officeDocument/2006/relationships/slide" Target="/ppt/slides/slide1.xml" Id="R0175ade394a047d0" /><Relationship Type="http://schemas.openxmlformats.org/officeDocument/2006/relationships/slide" Target="/ppt/slides/slide2.xml" Id="R6c6eb3ea903146b7" /><Relationship Type="http://schemas.openxmlformats.org/officeDocument/2006/relationships/slide" Target="/ppt/slides/slide3.xml" Id="Ra2dc04440c334588" /><Relationship Type="http://schemas.openxmlformats.org/officeDocument/2006/relationships/slide" Target="/ppt/slides/slide4.xml" Id="Rbf26308aed104d95" /><Relationship Type="http://schemas.openxmlformats.org/officeDocument/2006/relationships/slide" Target="/ppt/slides/slide5.xml" Id="R6924942f885d4abd" /><Relationship Type="http://schemas.openxmlformats.org/officeDocument/2006/relationships/slide" Target="/ppt/slides/slide6.xml" Id="R908fcb7d28f6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07f8555d4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5768a48bf4049" /><Relationship Type="http://schemas.openxmlformats.org/officeDocument/2006/relationships/theme" Target="/ppt/slideMasters/theme/theme1.xml" Id="R7d87ba409e72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5768a48bf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c00605916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a2c25fe6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43cc99295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1caee274b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8a10977b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1145099b2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BØNES MUR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918 014 683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MUR OG MASKIN AS</a:t>
            </a:r>
          </a:p>
        </p:txBody>
      </p:sp>
    </p:spTree>
  </p:cSld>
  <p:clrMapOvr>
    <a:masterClrMapping xmlns:a="http://schemas.openxmlformats.org/drawingml/2006/main"/>
  </p:clrMapOvr>
</p:sld>
</file>