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e9dd3979bc4a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5921e570c74134"/>
  </p:sldMasterIdLst>
  <p:sldIdLst>
    <p:sldId xmlns:r="http://schemas.openxmlformats.org/officeDocument/2006/relationships" id="256" r:id="R0233490d58644f46"/>
    <p:sldId xmlns:r="http://schemas.openxmlformats.org/officeDocument/2006/relationships" id="257" r:id="R9d0159fac7b0489f"/>
    <p:sldId xmlns:r="http://schemas.openxmlformats.org/officeDocument/2006/relationships" id="258" r:id="R9a028cc88659457c"/>
    <p:sldId xmlns:r="http://schemas.openxmlformats.org/officeDocument/2006/relationships" id="259" r:id="Re1ca0520887b4e67"/>
    <p:sldId xmlns:r="http://schemas.openxmlformats.org/officeDocument/2006/relationships" id="260" r:id="R0ce20bc5c8c44e68"/>
    <p:sldId xmlns:r="http://schemas.openxmlformats.org/officeDocument/2006/relationships" id="261" r:id="R0dd0cc74914445a5"/>
    <p:sldId xmlns:r="http://schemas.openxmlformats.org/officeDocument/2006/relationships" id="262" r:id="R2de3b6fd3aa040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5921e570c74134" /><Relationship Type="http://schemas.openxmlformats.org/officeDocument/2006/relationships/slide" Target="/ppt/slides/slide1.xml" Id="R0233490d58644f46" /><Relationship Type="http://schemas.openxmlformats.org/officeDocument/2006/relationships/slide" Target="/ppt/slides/slide2.xml" Id="R9d0159fac7b0489f" /><Relationship Type="http://schemas.openxmlformats.org/officeDocument/2006/relationships/slide" Target="/ppt/slides/slide3.xml" Id="R9a028cc88659457c" /><Relationship Type="http://schemas.openxmlformats.org/officeDocument/2006/relationships/slide" Target="/ppt/slides/slide4.xml" Id="Re1ca0520887b4e67" /><Relationship Type="http://schemas.openxmlformats.org/officeDocument/2006/relationships/slide" Target="/ppt/slides/slide5.xml" Id="R0ce20bc5c8c44e68" /><Relationship Type="http://schemas.openxmlformats.org/officeDocument/2006/relationships/slide" Target="/ppt/slides/slide6.xml" Id="R0dd0cc74914445a5" /><Relationship Type="http://schemas.openxmlformats.org/officeDocument/2006/relationships/slide" Target="/ppt/slides/slide7.xml" Id="R2de3b6fd3aa040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5a3cd9d8e845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afc4ba1484b41" /><Relationship Type="http://schemas.openxmlformats.org/officeDocument/2006/relationships/theme" Target="/ppt/slideMasters/theme/theme1.xml" Id="Rab96eb6d803546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4afc4ba1484b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d76b35f0243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0738ed2de4f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7c567537b4d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ae55f52124f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09c48825d49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db8a846574f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9e4e0aef34b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BØNES MUR OG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BØNES MUR OG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BØNES MUR OG MASKIN AS ble etablert [år] og holder til i Mathopen.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BØNES MUR OG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BØNES MUR OG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BØNES MUR OG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6 948 853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375 057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415 337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−220 191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1 672 545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BØNES MUR OG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ERVIK TOMAS  –  76,7 %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ERVIK NICOLAY OMDAHL  –  23,3 %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BØNES MUR OG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Skareveien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5174 Mathopen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918 014 683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BØNES MUR OG MASKIN AS</a:t>
            </a:r>
          </a:p>
        </p:txBody>
      </p:sp>
    </p:spTree>
  </p:cSld>
  <p:clrMapOvr>
    <a:masterClrMapping xmlns:a="http://schemas.openxmlformats.org/drawingml/2006/main"/>
  </p:clrMapOvr>
</p:sld>
</file>