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0b56ff407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1009d92e34072"/>
  </p:sldMasterIdLst>
  <p:sldIdLst>
    <p:sldId xmlns:r="http://schemas.openxmlformats.org/officeDocument/2006/relationships" id="256" r:id="Rd14fde04fe0c4edd"/>
    <p:sldId xmlns:r="http://schemas.openxmlformats.org/officeDocument/2006/relationships" id="257" r:id="Red9b6f7d83bc4666"/>
    <p:sldId xmlns:r="http://schemas.openxmlformats.org/officeDocument/2006/relationships" id="258" r:id="Re6ee01761d5a46ac"/>
    <p:sldId xmlns:r="http://schemas.openxmlformats.org/officeDocument/2006/relationships" id="259" r:id="Rc37bae32b79245ae"/>
    <p:sldId xmlns:r="http://schemas.openxmlformats.org/officeDocument/2006/relationships" id="260" r:id="R64a5bf0f704c41bd"/>
    <p:sldId xmlns:r="http://schemas.openxmlformats.org/officeDocument/2006/relationships" id="261" r:id="R95bdb6c32d1d4a3d"/>
    <p:sldId xmlns:r="http://schemas.openxmlformats.org/officeDocument/2006/relationships" id="262" r:id="R01288b42fa37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1009d92e34072" /><Relationship Type="http://schemas.openxmlformats.org/officeDocument/2006/relationships/slide" Target="/ppt/slides/slide1.xml" Id="Rd14fde04fe0c4edd" /><Relationship Type="http://schemas.openxmlformats.org/officeDocument/2006/relationships/slide" Target="/ppt/slides/slide2.xml" Id="Red9b6f7d83bc4666" /><Relationship Type="http://schemas.openxmlformats.org/officeDocument/2006/relationships/slide" Target="/ppt/slides/slide3.xml" Id="Re6ee01761d5a46ac" /><Relationship Type="http://schemas.openxmlformats.org/officeDocument/2006/relationships/slide" Target="/ppt/slides/slide4.xml" Id="Rc37bae32b79245ae" /><Relationship Type="http://schemas.openxmlformats.org/officeDocument/2006/relationships/slide" Target="/ppt/slides/slide5.xml" Id="R64a5bf0f704c41bd" /><Relationship Type="http://schemas.openxmlformats.org/officeDocument/2006/relationships/slide" Target="/ppt/slides/slide6.xml" Id="R95bdb6c32d1d4a3d" /><Relationship Type="http://schemas.openxmlformats.org/officeDocument/2006/relationships/slide" Target="/ppt/slides/slide7.xml" Id="R01288b42fa37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535332460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0d481729461a" /><Relationship Type="http://schemas.openxmlformats.org/officeDocument/2006/relationships/theme" Target="/ppt/slideMasters/theme/theme1.xml" Id="Rf41c5563a21b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f0d481729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5d72b7bd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05683a95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f5229a34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7554b38c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a57ff678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6a919052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d1834a44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7 382 263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99 727 463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113 218 704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HWA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KWA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HWA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KWA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918 017 623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