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544899a4a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36d7b41334f01"/>
  </p:sldMasterIdLst>
  <p:sldIdLst>
    <p:sldId xmlns:r="http://schemas.openxmlformats.org/officeDocument/2006/relationships" id="256" r:id="R3f71d8f508b643b8"/>
    <p:sldId xmlns:r="http://schemas.openxmlformats.org/officeDocument/2006/relationships" id="257" r:id="R59e14feabd384249"/>
    <p:sldId xmlns:r="http://schemas.openxmlformats.org/officeDocument/2006/relationships" id="258" r:id="Rf40ea017049f4fd6"/>
    <p:sldId xmlns:r="http://schemas.openxmlformats.org/officeDocument/2006/relationships" id="259" r:id="Rc2d656a86e0d4a54"/>
    <p:sldId xmlns:r="http://schemas.openxmlformats.org/officeDocument/2006/relationships" id="260" r:id="Rb5b5efd67b6145be"/>
    <p:sldId xmlns:r="http://schemas.openxmlformats.org/officeDocument/2006/relationships" id="261" r:id="R17fa9f280a7e4011"/>
    <p:sldId xmlns:r="http://schemas.openxmlformats.org/officeDocument/2006/relationships" id="262" r:id="R655e4fc05067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36d7b41334f01" /><Relationship Type="http://schemas.openxmlformats.org/officeDocument/2006/relationships/slide" Target="/ppt/slides/slide1.xml" Id="R3f71d8f508b643b8" /><Relationship Type="http://schemas.openxmlformats.org/officeDocument/2006/relationships/slide" Target="/ppt/slides/slide2.xml" Id="R59e14feabd384249" /><Relationship Type="http://schemas.openxmlformats.org/officeDocument/2006/relationships/slide" Target="/ppt/slides/slide3.xml" Id="Rf40ea017049f4fd6" /><Relationship Type="http://schemas.openxmlformats.org/officeDocument/2006/relationships/slide" Target="/ppt/slides/slide4.xml" Id="Rc2d656a86e0d4a54" /><Relationship Type="http://schemas.openxmlformats.org/officeDocument/2006/relationships/slide" Target="/ppt/slides/slide5.xml" Id="Rb5b5efd67b6145be" /><Relationship Type="http://schemas.openxmlformats.org/officeDocument/2006/relationships/slide" Target="/ppt/slides/slide6.xml" Id="R17fa9f280a7e4011" /><Relationship Type="http://schemas.openxmlformats.org/officeDocument/2006/relationships/slide" Target="/ppt/slides/slide7.xml" Id="R655e4fc05067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119f0583d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d9670dd0481f" /><Relationship Type="http://schemas.openxmlformats.org/officeDocument/2006/relationships/theme" Target="/ppt/slideMasters/theme/theme1.xml" Id="R73e0cfa0f108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4d9670dd0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1fd13b73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9fd929b5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32074497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6eb978320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c84e5462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5db9d221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590bcc561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ALTAPIZZA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ALTAPIZZA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5 434 967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CRSH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HALLUCA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918 028 013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