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1387bc53cf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a7eb30fb2e4154"/>
  </p:sldMasterIdLst>
  <p:sldIdLst>
    <p:sldId xmlns:r="http://schemas.openxmlformats.org/officeDocument/2006/relationships" id="256" r:id="R21186a5775ca41ed"/>
    <p:sldId xmlns:r="http://schemas.openxmlformats.org/officeDocument/2006/relationships" id="257" r:id="Rf2f4de2c4b354346"/>
    <p:sldId xmlns:r="http://schemas.openxmlformats.org/officeDocument/2006/relationships" id="258" r:id="R502d8a2701644514"/>
    <p:sldId xmlns:r="http://schemas.openxmlformats.org/officeDocument/2006/relationships" id="259" r:id="Red3ddb7fab1541a7"/>
    <p:sldId xmlns:r="http://schemas.openxmlformats.org/officeDocument/2006/relationships" id="260" r:id="Reff81274aede4082"/>
    <p:sldId xmlns:r="http://schemas.openxmlformats.org/officeDocument/2006/relationships" id="261" r:id="R9cc490c7d4dc4ede"/>
    <p:sldId xmlns:r="http://schemas.openxmlformats.org/officeDocument/2006/relationships" id="262" r:id="R17d18d3cf7a1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7eb30fb2e4154" /><Relationship Type="http://schemas.openxmlformats.org/officeDocument/2006/relationships/slide" Target="/ppt/slides/slide1.xml" Id="R21186a5775ca41ed" /><Relationship Type="http://schemas.openxmlformats.org/officeDocument/2006/relationships/slide" Target="/ppt/slides/slide2.xml" Id="Rf2f4de2c4b354346" /><Relationship Type="http://schemas.openxmlformats.org/officeDocument/2006/relationships/slide" Target="/ppt/slides/slide3.xml" Id="R502d8a2701644514" /><Relationship Type="http://schemas.openxmlformats.org/officeDocument/2006/relationships/slide" Target="/ppt/slides/slide4.xml" Id="Red3ddb7fab1541a7" /><Relationship Type="http://schemas.openxmlformats.org/officeDocument/2006/relationships/slide" Target="/ppt/slides/slide5.xml" Id="Reff81274aede4082" /><Relationship Type="http://schemas.openxmlformats.org/officeDocument/2006/relationships/slide" Target="/ppt/slides/slide6.xml" Id="R9cc490c7d4dc4ede" /><Relationship Type="http://schemas.openxmlformats.org/officeDocument/2006/relationships/slide" Target="/ppt/slides/slide7.xml" Id="R17d18d3cf7a1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ee393b74d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41f29d48b4f27" /><Relationship Type="http://schemas.openxmlformats.org/officeDocument/2006/relationships/theme" Target="/ppt/slideMasters/theme/theme1.xml" Id="R354888083be54c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a41f29d48b4f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65c6948dd40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80f1750c3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693123fa842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d458aaf98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b3881ef684a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c74bcba6a48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33b93ab1a47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 AS ble etablert [år] og holder til i Dolmøy.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82 648 610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91 031 759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110 312 802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ODDBJØRG RITA KNUTSHAUG  –  95,9 %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ODDBJØRG RITA KNUTSHAUG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7252 Dolmøy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918 028 099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 AS</a:t>
            </a:r>
          </a:p>
        </p:txBody>
      </p:sp>
    </p:spTree>
  </p:cSld>
  <p:clrMapOvr>
    <a:masterClrMapping xmlns:a="http://schemas.openxmlformats.org/drawingml/2006/main"/>
  </p:clrMapOvr>
</p:sld>
</file>