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dff7ddc12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ff84177494066"/>
  </p:sldMasterIdLst>
  <p:sldIdLst>
    <p:sldId xmlns:r="http://schemas.openxmlformats.org/officeDocument/2006/relationships" id="256" r:id="R5c9ebce818d34387"/>
    <p:sldId xmlns:r="http://schemas.openxmlformats.org/officeDocument/2006/relationships" id="257" r:id="R902fd95e00224fb1"/>
    <p:sldId xmlns:r="http://schemas.openxmlformats.org/officeDocument/2006/relationships" id="258" r:id="Rb4c8451d340f48e8"/>
    <p:sldId xmlns:r="http://schemas.openxmlformats.org/officeDocument/2006/relationships" id="259" r:id="R3b73672537754c32"/>
    <p:sldId xmlns:r="http://schemas.openxmlformats.org/officeDocument/2006/relationships" id="260" r:id="R743bafd64fdb4728"/>
    <p:sldId xmlns:r="http://schemas.openxmlformats.org/officeDocument/2006/relationships" id="261" r:id="Rcddac2f9a4b74804"/>
    <p:sldId xmlns:r="http://schemas.openxmlformats.org/officeDocument/2006/relationships" id="262" r:id="R23604c02c238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ff84177494066" /><Relationship Type="http://schemas.openxmlformats.org/officeDocument/2006/relationships/slide" Target="/ppt/slides/slide1.xml" Id="R5c9ebce818d34387" /><Relationship Type="http://schemas.openxmlformats.org/officeDocument/2006/relationships/slide" Target="/ppt/slides/slide2.xml" Id="R902fd95e00224fb1" /><Relationship Type="http://schemas.openxmlformats.org/officeDocument/2006/relationships/slide" Target="/ppt/slides/slide3.xml" Id="Rb4c8451d340f48e8" /><Relationship Type="http://schemas.openxmlformats.org/officeDocument/2006/relationships/slide" Target="/ppt/slides/slide4.xml" Id="R3b73672537754c32" /><Relationship Type="http://schemas.openxmlformats.org/officeDocument/2006/relationships/slide" Target="/ppt/slides/slide5.xml" Id="R743bafd64fdb4728" /><Relationship Type="http://schemas.openxmlformats.org/officeDocument/2006/relationships/slide" Target="/ppt/slides/slide6.xml" Id="Rcddac2f9a4b74804" /><Relationship Type="http://schemas.openxmlformats.org/officeDocument/2006/relationships/slide" Target="/ppt/slides/slide7.xml" Id="R23604c02c238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a6da4e97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02ab734d4062" /><Relationship Type="http://schemas.openxmlformats.org/officeDocument/2006/relationships/theme" Target="/ppt/slideMasters/theme/theme1.xml" Id="R6fe77a569c92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b02ab734d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0f152030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f9bb49f5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f2314417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ca6bdbd6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9ee67922e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01ae471c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c1d3c5c0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JFB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FAGERLI BERGERSEN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918 031 871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JFB AS</a:t>
            </a:r>
          </a:p>
        </p:txBody>
      </p:sp>
    </p:spTree>
  </p:cSld>
  <p:clrMapOvr>
    <a:masterClrMapping xmlns:a="http://schemas.openxmlformats.org/drawingml/2006/main"/>
  </p:clrMapOvr>
</p:sld>
</file>