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e22b44838d47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dc67bfe1dc4ba8"/>
  </p:sldMasterIdLst>
  <p:sldIdLst>
    <p:sldId xmlns:r="http://schemas.openxmlformats.org/officeDocument/2006/relationships" id="256" r:id="R00513f2404044d7d"/>
    <p:sldId xmlns:r="http://schemas.openxmlformats.org/officeDocument/2006/relationships" id="257" r:id="R686b1f405ab74a69"/>
    <p:sldId xmlns:r="http://schemas.openxmlformats.org/officeDocument/2006/relationships" id="258" r:id="Rddab3cf093bf4442"/>
    <p:sldId xmlns:r="http://schemas.openxmlformats.org/officeDocument/2006/relationships" id="259" r:id="Rbe8db6d3eb0747c0"/>
    <p:sldId xmlns:r="http://schemas.openxmlformats.org/officeDocument/2006/relationships" id="260" r:id="R6f584171d07b49df"/>
    <p:sldId xmlns:r="http://schemas.openxmlformats.org/officeDocument/2006/relationships" id="261" r:id="R70d8444fb67943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dc67bfe1dc4ba8" /><Relationship Type="http://schemas.openxmlformats.org/officeDocument/2006/relationships/slide" Target="/ppt/slides/slide1.xml" Id="R00513f2404044d7d" /><Relationship Type="http://schemas.openxmlformats.org/officeDocument/2006/relationships/slide" Target="/ppt/slides/slide2.xml" Id="R686b1f405ab74a69" /><Relationship Type="http://schemas.openxmlformats.org/officeDocument/2006/relationships/slide" Target="/ppt/slides/slide3.xml" Id="Rddab3cf093bf4442" /><Relationship Type="http://schemas.openxmlformats.org/officeDocument/2006/relationships/slide" Target="/ppt/slides/slide4.xml" Id="Rbe8db6d3eb0747c0" /><Relationship Type="http://schemas.openxmlformats.org/officeDocument/2006/relationships/slide" Target="/ppt/slides/slide5.xml" Id="R6f584171d07b49df" /><Relationship Type="http://schemas.openxmlformats.org/officeDocument/2006/relationships/slide" Target="/ppt/slides/slide6.xml" Id="R70d8444fb67943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d784b0aae342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5504a18bb470f" /><Relationship Type="http://schemas.openxmlformats.org/officeDocument/2006/relationships/theme" Target="/ppt/slideMasters/theme/theme1.xml" Id="R3998f1cd41d84d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95504a18bb47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d8e81204644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f686a17ba46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204e2cd644c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bf5a5b0404f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89d51935a4d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d62cfa3e6649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CELON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den godes vei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918 035 311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CELON INVEST AS</a:t>
            </a:r>
          </a:p>
        </p:txBody>
      </p:sp>
    </p:spTree>
  </p:cSld>
  <p:clrMapOvr>
    <a:masterClrMapping xmlns:a="http://schemas.openxmlformats.org/drawingml/2006/main"/>
  </p:clrMapOvr>
</p:sld>
</file>