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076c2e435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7f0423df145a8"/>
  </p:sldMasterIdLst>
  <p:sldIdLst>
    <p:sldId xmlns:r="http://schemas.openxmlformats.org/officeDocument/2006/relationships" id="256" r:id="R71580ace3cf045dd"/>
    <p:sldId xmlns:r="http://schemas.openxmlformats.org/officeDocument/2006/relationships" id="257" r:id="Rd0f90149e51a4e23"/>
    <p:sldId xmlns:r="http://schemas.openxmlformats.org/officeDocument/2006/relationships" id="258" r:id="R7eb1965e14cf4a86"/>
    <p:sldId xmlns:r="http://schemas.openxmlformats.org/officeDocument/2006/relationships" id="259" r:id="R2b0dc2ba4a8b4770"/>
    <p:sldId xmlns:r="http://schemas.openxmlformats.org/officeDocument/2006/relationships" id="260" r:id="Rbe11d11d0eb64e87"/>
    <p:sldId xmlns:r="http://schemas.openxmlformats.org/officeDocument/2006/relationships" id="261" r:id="R639d02497c0b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7f0423df145a8" /><Relationship Type="http://schemas.openxmlformats.org/officeDocument/2006/relationships/slide" Target="/ppt/slides/slide1.xml" Id="R71580ace3cf045dd" /><Relationship Type="http://schemas.openxmlformats.org/officeDocument/2006/relationships/slide" Target="/ppt/slides/slide2.xml" Id="Rd0f90149e51a4e23" /><Relationship Type="http://schemas.openxmlformats.org/officeDocument/2006/relationships/slide" Target="/ppt/slides/slide3.xml" Id="R7eb1965e14cf4a86" /><Relationship Type="http://schemas.openxmlformats.org/officeDocument/2006/relationships/slide" Target="/ppt/slides/slide4.xml" Id="R2b0dc2ba4a8b4770" /><Relationship Type="http://schemas.openxmlformats.org/officeDocument/2006/relationships/slide" Target="/ppt/slides/slide5.xml" Id="Rbe11d11d0eb64e87" /><Relationship Type="http://schemas.openxmlformats.org/officeDocument/2006/relationships/slide" Target="/ppt/slides/slide6.xml" Id="R639d02497c0b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6848f70c9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567d6d564cfb" /><Relationship Type="http://schemas.openxmlformats.org/officeDocument/2006/relationships/theme" Target="/ppt/slideMasters/theme/theme1.xml" Id="R3110040a3de4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5567d6d56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59667199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acb9b8b6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e9984a72c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a8c3eef3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5469e851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543573c2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44 308 677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64 358 177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102 608 973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918 035 311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CELON INVEST AS</a:t>
            </a:r>
          </a:p>
        </p:txBody>
      </p:sp>
    </p:spTree>
  </p:cSld>
  <p:clrMapOvr>
    <a:masterClrMapping xmlns:a="http://schemas.openxmlformats.org/drawingml/2006/main"/>
  </p:clrMapOvr>
</p:sld>
</file>