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d7d86d2f2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a6e9bbed224dbc"/>
  </p:sldMasterIdLst>
  <p:sldIdLst>
    <p:sldId xmlns:r="http://schemas.openxmlformats.org/officeDocument/2006/relationships" id="256" r:id="R7298b2dab5814172"/>
    <p:sldId xmlns:r="http://schemas.openxmlformats.org/officeDocument/2006/relationships" id="257" r:id="Rfdb4729560ff48cf"/>
    <p:sldId xmlns:r="http://schemas.openxmlformats.org/officeDocument/2006/relationships" id="258" r:id="Ra54937eca88d44a1"/>
    <p:sldId xmlns:r="http://schemas.openxmlformats.org/officeDocument/2006/relationships" id="259" r:id="Re7b54259eda247b2"/>
    <p:sldId xmlns:r="http://schemas.openxmlformats.org/officeDocument/2006/relationships" id="260" r:id="R133e569061ff4962"/>
    <p:sldId xmlns:r="http://schemas.openxmlformats.org/officeDocument/2006/relationships" id="261" r:id="R374f994dc76d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6e9bbed224dbc" /><Relationship Type="http://schemas.openxmlformats.org/officeDocument/2006/relationships/slide" Target="/ppt/slides/slide1.xml" Id="R7298b2dab5814172" /><Relationship Type="http://schemas.openxmlformats.org/officeDocument/2006/relationships/slide" Target="/ppt/slides/slide2.xml" Id="Rfdb4729560ff48cf" /><Relationship Type="http://schemas.openxmlformats.org/officeDocument/2006/relationships/slide" Target="/ppt/slides/slide3.xml" Id="Ra54937eca88d44a1" /><Relationship Type="http://schemas.openxmlformats.org/officeDocument/2006/relationships/slide" Target="/ppt/slides/slide4.xml" Id="Re7b54259eda247b2" /><Relationship Type="http://schemas.openxmlformats.org/officeDocument/2006/relationships/slide" Target="/ppt/slides/slide5.xml" Id="R133e569061ff4962" /><Relationship Type="http://schemas.openxmlformats.org/officeDocument/2006/relationships/slide" Target="/ppt/slides/slide6.xml" Id="R374f994dc76d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220c692be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41e6ac4484f83" /><Relationship Type="http://schemas.openxmlformats.org/officeDocument/2006/relationships/theme" Target="/ppt/slideMasters/theme/theme1.xml" Id="R59e1e84288fc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41e6ac448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a35d3730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177d04ec9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a016ffcec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7fd46f5be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e75007c424b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1b3db1261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KATANA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KATANA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JESSIE CHEAU SHI POON KNAPPSKOG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Hemmestveitbakken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KATANA INVEST AS</a:t>
            </a:r>
          </a:p>
        </p:txBody>
      </p:sp>
    </p:spTree>
  </p:cSld>
  <p:clrMapOvr>
    <a:masterClrMapping xmlns:a="http://schemas.openxmlformats.org/drawingml/2006/main"/>
  </p:clrMapOvr>
</p:sld>
</file>