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0878125d12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1ee5e707b4f66"/>
  </p:sldMasterIdLst>
  <p:sldIdLst>
    <p:sldId xmlns:r="http://schemas.openxmlformats.org/officeDocument/2006/relationships" id="256" r:id="Rc1f83e3df13e481a"/>
    <p:sldId xmlns:r="http://schemas.openxmlformats.org/officeDocument/2006/relationships" id="257" r:id="Rb4042a89bca6450b"/>
    <p:sldId xmlns:r="http://schemas.openxmlformats.org/officeDocument/2006/relationships" id="258" r:id="Rc0b1c56cc47b42de"/>
    <p:sldId xmlns:r="http://schemas.openxmlformats.org/officeDocument/2006/relationships" id="259" r:id="Ra9e000ed3a7c4771"/>
    <p:sldId xmlns:r="http://schemas.openxmlformats.org/officeDocument/2006/relationships" id="260" r:id="R928e23c63b8642ad"/>
    <p:sldId xmlns:r="http://schemas.openxmlformats.org/officeDocument/2006/relationships" id="261" r:id="R265a28390f93455c"/>
    <p:sldId xmlns:r="http://schemas.openxmlformats.org/officeDocument/2006/relationships" id="262" r:id="Ra7d6feb64145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1ee5e707b4f66" /><Relationship Type="http://schemas.openxmlformats.org/officeDocument/2006/relationships/slide" Target="/ppt/slides/slide1.xml" Id="Rc1f83e3df13e481a" /><Relationship Type="http://schemas.openxmlformats.org/officeDocument/2006/relationships/slide" Target="/ppt/slides/slide2.xml" Id="Rb4042a89bca6450b" /><Relationship Type="http://schemas.openxmlformats.org/officeDocument/2006/relationships/slide" Target="/ppt/slides/slide3.xml" Id="Rc0b1c56cc47b42de" /><Relationship Type="http://schemas.openxmlformats.org/officeDocument/2006/relationships/slide" Target="/ppt/slides/slide4.xml" Id="Ra9e000ed3a7c4771" /><Relationship Type="http://schemas.openxmlformats.org/officeDocument/2006/relationships/slide" Target="/ppt/slides/slide5.xml" Id="R928e23c63b8642ad" /><Relationship Type="http://schemas.openxmlformats.org/officeDocument/2006/relationships/slide" Target="/ppt/slides/slide6.xml" Id="R265a28390f93455c" /><Relationship Type="http://schemas.openxmlformats.org/officeDocument/2006/relationships/slide" Target="/ppt/slides/slide7.xml" Id="Ra7d6feb64145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8cff936a3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35ab995eb442e" /><Relationship Type="http://schemas.openxmlformats.org/officeDocument/2006/relationships/theme" Target="/ppt/slideMasters/theme/theme1.xml" Id="R426547605be4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835ab995eb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e5c27d03b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5ac29f9d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899e8036a43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f1e1910a9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d8e3c2bc647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6528aa7744e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ce3b984d6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CALLE ANDERSEN MURMESTER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CALLE ANDERSEN MURMESTER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9 190 044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293 168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ELKIDIO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Markalleen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918 050 183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ANDERSEN MURMESTER AS</a:t>
            </a:r>
          </a:p>
        </p:txBody>
      </p:sp>
    </p:spTree>
  </p:cSld>
  <p:clrMapOvr>
    <a:masterClrMapping xmlns:a="http://schemas.openxmlformats.org/drawingml/2006/main"/>
  </p:clrMapOvr>
</p:sld>
</file>