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a0cf5972e74a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d9d4bf63f2447a5"/>
  </p:sldMasterIdLst>
  <p:sldIdLst>
    <p:sldId xmlns:r="http://schemas.openxmlformats.org/officeDocument/2006/relationships" id="256" r:id="R7fac5547b8164406"/>
    <p:sldId xmlns:r="http://schemas.openxmlformats.org/officeDocument/2006/relationships" id="257" r:id="R6e530b4ae19345a5"/>
    <p:sldId xmlns:r="http://schemas.openxmlformats.org/officeDocument/2006/relationships" id="258" r:id="R239df6a588224196"/>
    <p:sldId xmlns:r="http://schemas.openxmlformats.org/officeDocument/2006/relationships" id="259" r:id="Rd74867900cd44b41"/>
    <p:sldId xmlns:r="http://schemas.openxmlformats.org/officeDocument/2006/relationships" id="260" r:id="R6f5bf6f5ea9d4296"/>
    <p:sldId xmlns:r="http://schemas.openxmlformats.org/officeDocument/2006/relationships" id="261" r:id="R2b7c1ed694ea489c"/>
    <p:sldId xmlns:r="http://schemas.openxmlformats.org/officeDocument/2006/relationships" id="262" r:id="Rdfe6b23309c2459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9d4bf63f2447a5" /><Relationship Type="http://schemas.openxmlformats.org/officeDocument/2006/relationships/slide" Target="/ppt/slides/slide1.xml" Id="R7fac5547b8164406" /><Relationship Type="http://schemas.openxmlformats.org/officeDocument/2006/relationships/slide" Target="/ppt/slides/slide2.xml" Id="R6e530b4ae19345a5" /><Relationship Type="http://schemas.openxmlformats.org/officeDocument/2006/relationships/slide" Target="/ppt/slides/slide3.xml" Id="R239df6a588224196" /><Relationship Type="http://schemas.openxmlformats.org/officeDocument/2006/relationships/slide" Target="/ppt/slides/slide4.xml" Id="Rd74867900cd44b41" /><Relationship Type="http://schemas.openxmlformats.org/officeDocument/2006/relationships/slide" Target="/ppt/slides/slide5.xml" Id="R6f5bf6f5ea9d4296" /><Relationship Type="http://schemas.openxmlformats.org/officeDocument/2006/relationships/slide" Target="/ppt/slides/slide6.xml" Id="R2b7c1ed694ea489c" /><Relationship Type="http://schemas.openxmlformats.org/officeDocument/2006/relationships/slide" Target="/ppt/slides/slide7.xml" Id="Rdfe6b23309c2459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1e7909d54c44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98e09ca25a4e9b" /><Relationship Type="http://schemas.openxmlformats.org/officeDocument/2006/relationships/theme" Target="/ppt/slideMasters/theme/theme1.xml" Id="R7db21fe120c848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b98e09ca25a4e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57a35dc70449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e0132afb164e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6725055c0045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ed58558ad149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8ee8225763485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4a6c51ebbb4b1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eae6d45f884b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WIKTORIN RÅDGIVNING OG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WIKTORIN RÅDGIVNING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WIKTORIN RÅDGIVNING OG INVEST AS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WIKTORIN RÅDGIVNING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WIKTORIN RÅDGIVNING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WIKTORIN RÅDGIVNING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1 855 173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2 935 375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2 994 654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WIKTORIN RÅDGIVNING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LÆRUM WIKTORIN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WIKTORIN RÅDGIVNING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Att: Christian L. Wiktorin, Kirsebærstien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3124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christian@re-revisjon.no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918 050 469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WIKTORIN RÅDGIVNING OG INVEST AS</a:t>
            </a:r>
          </a:p>
        </p:txBody>
      </p:sp>
    </p:spTree>
  </p:cSld>
  <p:clrMapOvr>
    <a:masterClrMapping xmlns:a="http://schemas.openxmlformats.org/drawingml/2006/main"/>
  </p:clrMapOvr>
</p:sld>
</file>