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3cad5521f240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cd9f477b574d32"/>
  </p:sldMasterIdLst>
  <p:sldIdLst>
    <p:sldId xmlns:r="http://schemas.openxmlformats.org/officeDocument/2006/relationships" id="256" r:id="R43348b641a1a43de"/>
    <p:sldId xmlns:r="http://schemas.openxmlformats.org/officeDocument/2006/relationships" id="257" r:id="R793ba2bd3399431d"/>
    <p:sldId xmlns:r="http://schemas.openxmlformats.org/officeDocument/2006/relationships" id="258" r:id="Rf95a3af076134dee"/>
    <p:sldId xmlns:r="http://schemas.openxmlformats.org/officeDocument/2006/relationships" id="259" r:id="Rf1aa527d54ca4f03"/>
    <p:sldId xmlns:r="http://schemas.openxmlformats.org/officeDocument/2006/relationships" id="260" r:id="Re120a03e99844a35"/>
    <p:sldId xmlns:r="http://schemas.openxmlformats.org/officeDocument/2006/relationships" id="261" r:id="Ra3b7f3589afb4257"/>
    <p:sldId xmlns:r="http://schemas.openxmlformats.org/officeDocument/2006/relationships" id="262" r:id="Rafe01133d1b947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cd9f477b574d32" /><Relationship Type="http://schemas.openxmlformats.org/officeDocument/2006/relationships/slide" Target="/ppt/slides/slide1.xml" Id="R43348b641a1a43de" /><Relationship Type="http://schemas.openxmlformats.org/officeDocument/2006/relationships/slide" Target="/ppt/slides/slide2.xml" Id="R793ba2bd3399431d" /><Relationship Type="http://schemas.openxmlformats.org/officeDocument/2006/relationships/slide" Target="/ppt/slides/slide3.xml" Id="Rf95a3af076134dee" /><Relationship Type="http://schemas.openxmlformats.org/officeDocument/2006/relationships/slide" Target="/ppt/slides/slide4.xml" Id="Rf1aa527d54ca4f03" /><Relationship Type="http://schemas.openxmlformats.org/officeDocument/2006/relationships/slide" Target="/ppt/slides/slide5.xml" Id="Re120a03e99844a35" /><Relationship Type="http://schemas.openxmlformats.org/officeDocument/2006/relationships/slide" Target="/ppt/slides/slide6.xml" Id="Ra3b7f3589afb4257" /><Relationship Type="http://schemas.openxmlformats.org/officeDocument/2006/relationships/slide" Target="/ppt/slides/slide7.xml" Id="Rafe01133d1b947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6e4c2d73274b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23b4c030294667" /><Relationship Type="http://schemas.openxmlformats.org/officeDocument/2006/relationships/theme" Target="/ppt/slideMasters/theme/theme1.xml" Id="Rd9306ec013a2477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23b4c0302946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6b9054a1fa425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a16f138f13489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f4f10f33b748d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46c05217c54f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49667d98224b7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c363bf28254e9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fdcd23f977418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GLENN DØVIK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GLENN DØVIK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GLENN DØVIK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GLENN DØVIK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GLENN DØVIK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GLENN DØVIK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−33 095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389 296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9 889 418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9 986 555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GLENN DØVIK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GLENN DØVIK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GLENN DØVIK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Venstøphøgda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3721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918 051 821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GLENN DØVIK AS</a:t>
            </a:r>
          </a:p>
        </p:txBody>
      </p:sp>
    </p:spTree>
  </p:cSld>
  <p:clrMapOvr>
    <a:masterClrMapping xmlns:a="http://schemas.openxmlformats.org/drawingml/2006/main"/>
  </p:clrMapOvr>
</p:sld>
</file>