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44d254e7a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e17e65d3e461e"/>
  </p:sldMasterIdLst>
  <p:sldIdLst>
    <p:sldId xmlns:r="http://schemas.openxmlformats.org/officeDocument/2006/relationships" id="256" r:id="Rfc61fa6cad564fac"/>
    <p:sldId xmlns:r="http://schemas.openxmlformats.org/officeDocument/2006/relationships" id="257" r:id="Ra7b307898f324ba4"/>
    <p:sldId xmlns:r="http://schemas.openxmlformats.org/officeDocument/2006/relationships" id="258" r:id="R13ecffd7bda44f3c"/>
    <p:sldId xmlns:r="http://schemas.openxmlformats.org/officeDocument/2006/relationships" id="259" r:id="Rc43605b1220f42c9"/>
    <p:sldId xmlns:r="http://schemas.openxmlformats.org/officeDocument/2006/relationships" id="260" r:id="Rd85cdc26b0c2440c"/>
    <p:sldId xmlns:r="http://schemas.openxmlformats.org/officeDocument/2006/relationships" id="261" r:id="R4f4eba29d4c5498c"/>
    <p:sldId xmlns:r="http://schemas.openxmlformats.org/officeDocument/2006/relationships" id="262" r:id="R446f5b792a78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e17e65d3e461e" /><Relationship Type="http://schemas.openxmlformats.org/officeDocument/2006/relationships/slide" Target="/ppt/slides/slide1.xml" Id="Rfc61fa6cad564fac" /><Relationship Type="http://schemas.openxmlformats.org/officeDocument/2006/relationships/slide" Target="/ppt/slides/slide2.xml" Id="Ra7b307898f324ba4" /><Relationship Type="http://schemas.openxmlformats.org/officeDocument/2006/relationships/slide" Target="/ppt/slides/slide3.xml" Id="R13ecffd7bda44f3c" /><Relationship Type="http://schemas.openxmlformats.org/officeDocument/2006/relationships/slide" Target="/ppt/slides/slide4.xml" Id="Rc43605b1220f42c9" /><Relationship Type="http://schemas.openxmlformats.org/officeDocument/2006/relationships/slide" Target="/ppt/slides/slide5.xml" Id="Rd85cdc26b0c2440c" /><Relationship Type="http://schemas.openxmlformats.org/officeDocument/2006/relationships/slide" Target="/ppt/slides/slide6.xml" Id="R4f4eba29d4c5498c" /><Relationship Type="http://schemas.openxmlformats.org/officeDocument/2006/relationships/slide" Target="/ppt/slides/slide7.xml" Id="R446f5b792a78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a3755cc2f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77476813426e" /><Relationship Type="http://schemas.openxmlformats.org/officeDocument/2006/relationships/theme" Target="/ppt/slideMasters/theme/theme1.xml" Id="Rfd6741e21647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c77476813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61bd491f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5f0c8eef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d9c585f8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eff46dda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f62b9f3b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26e952cf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46fe914a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ØSTERHUS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ØSTERHUS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32 728 576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