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bc2481c85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79ecd5dd549d0"/>
  </p:sldMasterIdLst>
  <p:sldIdLst>
    <p:sldId xmlns:r="http://schemas.openxmlformats.org/officeDocument/2006/relationships" id="256" r:id="R7e2a59a5af974f1b"/>
    <p:sldId xmlns:r="http://schemas.openxmlformats.org/officeDocument/2006/relationships" id="257" r:id="R9b5583ba668740e5"/>
    <p:sldId xmlns:r="http://schemas.openxmlformats.org/officeDocument/2006/relationships" id="258" r:id="Rf1d82bc763184589"/>
    <p:sldId xmlns:r="http://schemas.openxmlformats.org/officeDocument/2006/relationships" id="259" r:id="R2cf933ae9e414a93"/>
    <p:sldId xmlns:r="http://schemas.openxmlformats.org/officeDocument/2006/relationships" id="260" r:id="R0066ec961f624a19"/>
    <p:sldId xmlns:r="http://schemas.openxmlformats.org/officeDocument/2006/relationships" id="261" r:id="R6256df1b1be44e41"/>
    <p:sldId xmlns:r="http://schemas.openxmlformats.org/officeDocument/2006/relationships" id="262" r:id="R2abe5f2d40bc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79ecd5dd549d0" /><Relationship Type="http://schemas.openxmlformats.org/officeDocument/2006/relationships/slide" Target="/ppt/slides/slide1.xml" Id="R7e2a59a5af974f1b" /><Relationship Type="http://schemas.openxmlformats.org/officeDocument/2006/relationships/slide" Target="/ppt/slides/slide2.xml" Id="R9b5583ba668740e5" /><Relationship Type="http://schemas.openxmlformats.org/officeDocument/2006/relationships/slide" Target="/ppt/slides/slide3.xml" Id="Rf1d82bc763184589" /><Relationship Type="http://schemas.openxmlformats.org/officeDocument/2006/relationships/slide" Target="/ppt/slides/slide4.xml" Id="R2cf933ae9e414a93" /><Relationship Type="http://schemas.openxmlformats.org/officeDocument/2006/relationships/slide" Target="/ppt/slides/slide5.xml" Id="R0066ec961f624a19" /><Relationship Type="http://schemas.openxmlformats.org/officeDocument/2006/relationships/slide" Target="/ppt/slides/slide6.xml" Id="R6256df1b1be44e41" /><Relationship Type="http://schemas.openxmlformats.org/officeDocument/2006/relationships/slide" Target="/ppt/slides/slide7.xml" Id="R2abe5f2d40bc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9a79a7f8d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dfe1211345ea" /><Relationship Type="http://schemas.openxmlformats.org/officeDocument/2006/relationships/theme" Target="/ppt/slideMasters/theme/theme1.xml" Id="R19f4619d3363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adfe12113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a707a0bf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55e525f7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c7f849ce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e9692b86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63c3af98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6732a0cf2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131922e2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