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07020e8db34c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3851b99fc24f4b"/>
  </p:sldMasterIdLst>
  <p:sldIdLst>
    <p:sldId xmlns:r="http://schemas.openxmlformats.org/officeDocument/2006/relationships" id="256" r:id="R59ba8b8a768e45d7"/>
    <p:sldId xmlns:r="http://schemas.openxmlformats.org/officeDocument/2006/relationships" id="257" r:id="Red46fe67d5df4ecf"/>
    <p:sldId xmlns:r="http://schemas.openxmlformats.org/officeDocument/2006/relationships" id="258" r:id="Rb0ed3510d36640bc"/>
    <p:sldId xmlns:r="http://schemas.openxmlformats.org/officeDocument/2006/relationships" id="259" r:id="Rd079052e0da94021"/>
    <p:sldId xmlns:r="http://schemas.openxmlformats.org/officeDocument/2006/relationships" id="260" r:id="Rc164fca75ec14209"/>
    <p:sldId xmlns:r="http://schemas.openxmlformats.org/officeDocument/2006/relationships" id="261" r:id="Rd98ee92bfd9943fc"/>
    <p:sldId xmlns:r="http://schemas.openxmlformats.org/officeDocument/2006/relationships" id="262" r:id="Re511b85d26184a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3851b99fc24f4b" /><Relationship Type="http://schemas.openxmlformats.org/officeDocument/2006/relationships/slide" Target="/ppt/slides/slide1.xml" Id="R59ba8b8a768e45d7" /><Relationship Type="http://schemas.openxmlformats.org/officeDocument/2006/relationships/slide" Target="/ppt/slides/slide2.xml" Id="Red46fe67d5df4ecf" /><Relationship Type="http://schemas.openxmlformats.org/officeDocument/2006/relationships/slide" Target="/ppt/slides/slide3.xml" Id="Rb0ed3510d36640bc" /><Relationship Type="http://schemas.openxmlformats.org/officeDocument/2006/relationships/slide" Target="/ppt/slides/slide4.xml" Id="Rd079052e0da94021" /><Relationship Type="http://schemas.openxmlformats.org/officeDocument/2006/relationships/slide" Target="/ppt/slides/slide5.xml" Id="Rc164fca75ec14209" /><Relationship Type="http://schemas.openxmlformats.org/officeDocument/2006/relationships/slide" Target="/ppt/slides/slide6.xml" Id="Rd98ee92bfd9943fc" /><Relationship Type="http://schemas.openxmlformats.org/officeDocument/2006/relationships/slide" Target="/ppt/slides/slide7.xml" Id="Re511b85d26184a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51594dc2544d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178a456464c8d" /><Relationship Type="http://schemas.openxmlformats.org/officeDocument/2006/relationships/theme" Target="/ppt/slideMasters/theme/theme1.xml" Id="R0071591dda7544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9178a456464c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27765ad9e44d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9cad3c4f64e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44f87b9bef4f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dde51fc194a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f68c2ab9345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0d48e1abf84d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22d40d4fd84b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FJORD MOBILITY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 MOBILITY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 MOBILITY AS ble etablert [år] og holder til i Vigra.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 MOBILITY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 MOBILITY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 MOBILITY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363 787 336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11 848 919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8 912 741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20 078 976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57 617 596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 MOBILITY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SKJONG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 MOBILITY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Flyplassvegen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6040 Vigra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918 083 871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 MOBILITY AS</a:t>
            </a:r>
          </a:p>
        </p:txBody>
      </p:sp>
    </p:spTree>
  </p:cSld>
  <p:clrMapOvr>
    <a:masterClrMapping xmlns:a="http://schemas.openxmlformats.org/drawingml/2006/main"/>
  </p:clrMapOvr>
</p:sld>
</file>