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732a2146e744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01876c36ed4549"/>
  </p:sldMasterIdLst>
  <p:sldIdLst>
    <p:sldId xmlns:r="http://schemas.openxmlformats.org/officeDocument/2006/relationships" id="256" r:id="Rc322e50a51dc4a0e"/>
    <p:sldId xmlns:r="http://schemas.openxmlformats.org/officeDocument/2006/relationships" id="257" r:id="R9fd17f6ae1fa4130"/>
    <p:sldId xmlns:r="http://schemas.openxmlformats.org/officeDocument/2006/relationships" id="258" r:id="Re38233eed27640af"/>
    <p:sldId xmlns:r="http://schemas.openxmlformats.org/officeDocument/2006/relationships" id="259" r:id="R43e05b4cbd9040da"/>
    <p:sldId xmlns:r="http://schemas.openxmlformats.org/officeDocument/2006/relationships" id="260" r:id="R64c7f4dc56a94253"/>
    <p:sldId xmlns:r="http://schemas.openxmlformats.org/officeDocument/2006/relationships" id="261" r:id="R0c1b8297b6524b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1876c36ed4549" /><Relationship Type="http://schemas.openxmlformats.org/officeDocument/2006/relationships/slide" Target="/ppt/slides/slide1.xml" Id="Rc322e50a51dc4a0e" /><Relationship Type="http://schemas.openxmlformats.org/officeDocument/2006/relationships/slide" Target="/ppt/slides/slide2.xml" Id="R9fd17f6ae1fa4130" /><Relationship Type="http://schemas.openxmlformats.org/officeDocument/2006/relationships/slide" Target="/ppt/slides/slide3.xml" Id="Re38233eed27640af" /><Relationship Type="http://schemas.openxmlformats.org/officeDocument/2006/relationships/slide" Target="/ppt/slides/slide4.xml" Id="R43e05b4cbd9040da" /><Relationship Type="http://schemas.openxmlformats.org/officeDocument/2006/relationships/slide" Target="/ppt/slides/slide5.xml" Id="R64c7f4dc56a94253" /><Relationship Type="http://schemas.openxmlformats.org/officeDocument/2006/relationships/slide" Target="/ppt/slides/slide6.xml" Id="R0c1b8297b6524b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1de2538db49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fe9bbc69c4341" /><Relationship Type="http://schemas.openxmlformats.org/officeDocument/2006/relationships/theme" Target="/ppt/slideMasters/theme/theme1.xml" Id="Rff06331148f24a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bfe9bbc69c43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f1c1ea8a04a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0dcd0b3e543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a2c6fff2548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004ce668341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40ecef7b249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abe161a6441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 INVEST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5 773 009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5 799 246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Bøgardsvegen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