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4797212ac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9dc2cdfd04a55"/>
  </p:sldMasterIdLst>
  <p:sldIdLst>
    <p:sldId xmlns:r="http://schemas.openxmlformats.org/officeDocument/2006/relationships" id="256" r:id="R2668c26ee5954121"/>
    <p:sldId xmlns:r="http://schemas.openxmlformats.org/officeDocument/2006/relationships" id="257" r:id="Rdc215933005647ac"/>
    <p:sldId xmlns:r="http://schemas.openxmlformats.org/officeDocument/2006/relationships" id="258" r:id="Rff8e7711d3eb4866"/>
    <p:sldId xmlns:r="http://schemas.openxmlformats.org/officeDocument/2006/relationships" id="259" r:id="Rda65072c96794478"/>
    <p:sldId xmlns:r="http://schemas.openxmlformats.org/officeDocument/2006/relationships" id="260" r:id="R4dab2dbb843b4fde"/>
    <p:sldId xmlns:r="http://schemas.openxmlformats.org/officeDocument/2006/relationships" id="261" r:id="R7514bee08013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9dc2cdfd04a55" /><Relationship Type="http://schemas.openxmlformats.org/officeDocument/2006/relationships/slide" Target="/ppt/slides/slide1.xml" Id="R2668c26ee5954121" /><Relationship Type="http://schemas.openxmlformats.org/officeDocument/2006/relationships/slide" Target="/ppt/slides/slide2.xml" Id="Rdc215933005647ac" /><Relationship Type="http://schemas.openxmlformats.org/officeDocument/2006/relationships/slide" Target="/ppt/slides/slide3.xml" Id="Rff8e7711d3eb4866" /><Relationship Type="http://schemas.openxmlformats.org/officeDocument/2006/relationships/slide" Target="/ppt/slides/slide4.xml" Id="Rda65072c96794478" /><Relationship Type="http://schemas.openxmlformats.org/officeDocument/2006/relationships/slide" Target="/ppt/slides/slide5.xml" Id="R4dab2dbb843b4fde" /><Relationship Type="http://schemas.openxmlformats.org/officeDocument/2006/relationships/slide" Target="/ppt/slides/slide6.xml" Id="R7514bee08013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0355348bd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234e3395c42c4" /><Relationship Type="http://schemas.openxmlformats.org/officeDocument/2006/relationships/theme" Target="/ppt/slideMasters/theme/theme1.xml" Id="Rc96443a30e03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234e3395c42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450bd82d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0a24744e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64d226ae4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84c51bd5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94a35ca5d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e738e8609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DAGALI 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