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ecaa600b24e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202300b21d4dd4"/>
  </p:sldMasterIdLst>
  <p:sldIdLst>
    <p:sldId xmlns:r="http://schemas.openxmlformats.org/officeDocument/2006/relationships" id="256" r:id="Re7b74b3df544404f"/>
    <p:sldId xmlns:r="http://schemas.openxmlformats.org/officeDocument/2006/relationships" id="257" r:id="Rb7172b14b8544de4"/>
    <p:sldId xmlns:r="http://schemas.openxmlformats.org/officeDocument/2006/relationships" id="258" r:id="Re6a64fb647714b13"/>
    <p:sldId xmlns:r="http://schemas.openxmlformats.org/officeDocument/2006/relationships" id="259" r:id="Rb32e52c3af0a4e88"/>
    <p:sldId xmlns:r="http://schemas.openxmlformats.org/officeDocument/2006/relationships" id="260" r:id="Ra613b3f8d40f4db7"/>
    <p:sldId xmlns:r="http://schemas.openxmlformats.org/officeDocument/2006/relationships" id="261" r:id="R88cb5c39baf949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202300b21d4dd4" /><Relationship Type="http://schemas.openxmlformats.org/officeDocument/2006/relationships/slide" Target="/ppt/slides/slide1.xml" Id="Re7b74b3df544404f" /><Relationship Type="http://schemas.openxmlformats.org/officeDocument/2006/relationships/slide" Target="/ppt/slides/slide2.xml" Id="Rb7172b14b8544de4" /><Relationship Type="http://schemas.openxmlformats.org/officeDocument/2006/relationships/slide" Target="/ppt/slides/slide3.xml" Id="Re6a64fb647714b13" /><Relationship Type="http://schemas.openxmlformats.org/officeDocument/2006/relationships/slide" Target="/ppt/slides/slide4.xml" Id="Rb32e52c3af0a4e88" /><Relationship Type="http://schemas.openxmlformats.org/officeDocument/2006/relationships/slide" Target="/ppt/slides/slide5.xml" Id="Ra613b3f8d40f4db7" /><Relationship Type="http://schemas.openxmlformats.org/officeDocument/2006/relationships/slide" Target="/ppt/slides/slide6.xml" Id="R88cb5c39baf949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b38cee34d46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a4977a2fc41eb" /><Relationship Type="http://schemas.openxmlformats.org/officeDocument/2006/relationships/theme" Target="/ppt/slideMasters/theme/theme1.xml" Id="R28431c861c4645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0a4977a2fc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9f4c7417342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46470c6dd46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13af2ad1f4d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625b124da4a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e804b0340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4471621d8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DAGALI HOTELL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 HOTELL DRIFT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AASBERG ALARM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918 097 708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DAGALI HOTELL DRIFT AS</a:t>
            </a:r>
          </a:p>
        </p:txBody>
      </p:sp>
    </p:spTree>
  </p:cSld>
  <p:clrMapOvr>
    <a:masterClrMapping xmlns:a="http://schemas.openxmlformats.org/drawingml/2006/main"/>
  </p:clrMapOvr>
</p:sld>
</file>