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d5a3a830a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c0e2d9a994ff7"/>
  </p:sldMasterIdLst>
  <p:sldIdLst>
    <p:sldId xmlns:r="http://schemas.openxmlformats.org/officeDocument/2006/relationships" id="256" r:id="R431bc100c244489c"/>
    <p:sldId xmlns:r="http://schemas.openxmlformats.org/officeDocument/2006/relationships" id="257" r:id="R053d5ad5b9fd49b9"/>
    <p:sldId xmlns:r="http://schemas.openxmlformats.org/officeDocument/2006/relationships" id="258" r:id="Rac5f18026a614dc9"/>
    <p:sldId xmlns:r="http://schemas.openxmlformats.org/officeDocument/2006/relationships" id="259" r:id="R8b7cc070693d4fde"/>
    <p:sldId xmlns:r="http://schemas.openxmlformats.org/officeDocument/2006/relationships" id="260" r:id="R1735de1bc0404e67"/>
    <p:sldId xmlns:r="http://schemas.openxmlformats.org/officeDocument/2006/relationships" id="261" r:id="R2893ae2c1196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c0e2d9a994ff7" /><Relationship Type="http://schemas.openxmlformats.org/officeDocument/2006/relationships/slide" Target="/ppt/slides/slide1.xml" Id="R431bc100c244489c" /><Relationship Type="http://schemas.openxmlformats.org/officeDocument/2006/relationships/slide" Target="/ppt/slides/slide2.xml" Id="R053d5ad5b9fd49b9" /><Relationship Type="http://schemas.openxmlformats.org/officeDocument/2006/relationships/slide" Target="/ppt/slides/slide3.xml" Id="Rac5f18026a614dc9" /><Relationship Type="http://schemas.openxmlformats.org/officeDocument/2006/relationships/slide" Target="/ppt/slides/slide4.xml" Id="R8b7cc070693d4fde" /><Relationship Type="http://schemas.openxmlformats.org/officeDocument/2006/relationships/slide" Target="/ppt/slides/slide5.xml" Id="R1735de1bc0404e67" /><Relationship Type="http://schemas.openxmlformats.org/officeDocument/2006/relationships/slide" Target="/ppt/slides/slide6.xml" Id="R2893ae2c1196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30d0c82bc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5a15e303449b" /><Relationship Type="http://schemas.openxmlformats.org/officeDocument/2006/relationships/theme" Target="/ppt/slideMasters/theme/theme1.xml" Id="R68dc48073693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d5a15e303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ee98e7113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10bc898fb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7a123cb4c46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be1f71d67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9b4e660b5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0295b7c19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frode@skya.no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918 097 902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