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1b5917c69f43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b2b9a5e8b04885"/>
  </p:sldMasterIdLst>
  <p:sldIdLst>
    <p:sldId xmlns:r="http://schemas.openxmlformats.org/officeDocument/2006/relationships" id="256" r:id="Rebb55e08a1154903"/>
    <p:sldId xmlns:r="http://schemas.openxmlformats.org/officeDocument/2006/relationships" id="257" r:id="R0381c670fd6c4ee0"/>
    <p:sldId xmlns:r="http://schemas.openxmlformats.org/officeDocument/2006/relationships" id="258" r:id="Rd3607b21a547400a"/>
    <p:sldId xmlns:r="http://schemas.openxmlformats.org/officeDocument/2006/relationships" id="259" r:id="R232b0617195b40cd"/>
    <p:sldId xmlns:r="http://schemas.openxmlformats.org/officeDocument/2006/relationships" id="260" r:id="Rc1b0e04a045d445c"/>
    <p:sldId xmlns:r="http://schemas.openxmlformats.org/officeDocument/2006/relationships" id="261" r:id="R5dcc3192bbe04c21"/>
    <p:sldId xmlns:r="http://schemas.openxmlformats.org/officeDocument/2006/relationships" id="262" r:id="Rf7bbf08356224a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b2b9a5e8b04885" /><Relationship Type="http://schemas.openxmlformats.org/officeDocument/2006/relationships/slide" Target="/ppt/slides/slide1.xml" Id="Rebb55e08a1154903" /><Relationship Type="http://schemas.openxmlformats.org/officeDocument/2006/relationships/slide" Target="/ppt/slides/slide2.xml" Id="R0381c670fd6c4ee0" /><Relationship Type="http://schemas.openxmlformats.org/officeDocument/2006/relationships/slide" Target="/ppt/slides/slide3.xml" Id="Rd3607b21a547400a" /><Relationship Type="http://schemas.openxmlformats.org/officeDocument/2006/relationships/slide" Target="/ppt/slides/slide4.xml" Id="R232b0617195b40cd" /><Relationship Type="http://schemas.openxmlformats.org/officeDocument/2006/relationships/slide" Target="/ppt/slides/slide5.xml" Id="Rc1b0e04a045d445c" /><Relationship Type="http://schemas.openxmlformats.org/officeDocument/2006/relationships/slide" Target="/ppt/slides/slide6.xml" Id="R5dcc3192bbe04c21" /><Relationship Type="http://schemas.openxmlformats.org/officeDocument/2006/relationships/slide" Target="/ppt/slides/slide7.xml" Id="Rf7bbf08356224a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2b1c2117a84c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c3289ba0341d1" /><Relationship Type="http://schemas.openxmlformats.org/officeDocument/2006/relationships/theme" Target="/ppt/slideMasters/theme/theme1.xml" Id="R4d81f10db7b64e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0c3289ba0341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2895df6984d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d0f6a6c0349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a8347cad14c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f9e286b1640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553e49cfa49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bec49877944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14c2ad3d44f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SKYA REGNSKAP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28 346 871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1 506 534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1 237 813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4 183 887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11 120 984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SKYA24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frode@skya.no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www.skya.no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918 097 902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SKYA REGNSKAP AS</a:t>
            </a:r>
          </a:p>
        </p:txBody>
      </p:sp>
    </p:spTree>
  </p:cSld>
  <p:clrMapOvr>
    <a:masterClrMapping xmlns:a="http://schemas.openxmlformats.org/drawingml/2006/main"/>
  </p:clrMapOvr>
</p:sld>
</file>