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4102d90d5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15d37c3754942"/>
  </p:sldMasterIdLst>
  <p:sldIdLst>
    <p:sldId xmlns:r="http://schemas.openxmlformats.org/officeDocument/2006/relationships" id="256" r:id="R3370cac9d06d4d1e"/>
    <p:sldId xmlns:r="http://schemas.openxmlformats.org/officeDocument/2006/relationships" id="257" r:id="Re277b143284f42d2"/>
    <p:sldId xmlns:r="http://schemas.openxmlformats.org/officeDocument/2006/relationships" id="258" r:id="R835a5ced621d4280"/>
    <p:sldId xmlns:r="http://schemas.openxmlformats.org/officeDocument/2006/relationships" id="259" r:id="Rfa16bad501af4ed3"/>
    <p:sldId xmlns:r="http://schemas.openxmlformats.org/officeDocument/2006/relationships" id="260" r:id="Rd24b4597143c4793"/>
    <p:sldId xmlns:r="http://schemas.openxmlformats.org/officeDocument/2006/relationships" id="261" r:id="Rcbd4d4ad1e1b48a2"/>
    <p:sldId xmlns:r="http://schemas.openxmlformats.org/officeDocument/2006/relationships" id="262" r:id="Raa5683f5625a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15d37c3754942" /><Relationship Type="http://schemas.openxmlformats.org/officeDocument/2006/relationships/slide" Target="/ppt/slides/slide1.xml" Id="R3370cac9d06d4d1e" /><Relationship Type="http://schemas.openxmlformats.org/officeDocument/2006/relationships/slide" Target="/ppt/slides/slide2.xml" Id="Re277b143284f42d2" /><Relationship Type="http://schemas.openxmlformats.org/officeDocument/2006/relationships/slide" Target="/ppt/slides/slide3.xml" Id="R835a5ced621d4280" /><Relationship Type="http://schemas.openxmlformats.org/officeDocument/2006/relationships/slide" Target="/ppt/slides/slide4.xml" Id="Rfa16bad501af4ed3" /><Relationship Type="http://schemas.openxmlformats.org/officeDocument/2006/relationships/slide" Target="/ppt/slides/slide5.xml" Id="Rd24b4597143c4793" /><Relationship Type="http://schemas.openxmlformats.org/officeDocument/2006/relationships/slide" Target="/ppt/slides/slide6.xml" Id="Rcbd4d4ad1e1b48a2" /><Relationship Type="http://schemas.openxmlformats.org/officeDocument/2006/relationships/slide" Target="/ppt/slides/slide7.xml" Id="Raa5683f5625a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058407593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dbf13acee49fc" /><Relationship Type="http://schemas.openxmlformats.org/officeDocument/2006/relationships/theme" Target="/ppt/slideMasters/theme/theme1.xml" Id="Ra1256fee6fef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dbf13acee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f1e2fc8194c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a89e26bb4f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43354326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a8a26f282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97e57adb2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baf78e9fc48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8b99cd880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KÅPE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2 447 329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FJELDSTAD PERSSON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KARETHE FJELDSTAD PERSSON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PERSSON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