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bff5c05e346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a3a4225ec4e06"/>
  </p:sldMasterIdLst>
  <p:sldIdLst>
    <p:sldId xmlns:r="http://schemas.openxmlformats.org/officeDocument/2006/relationships" id="256" r:id="R18958c6027e54180"/>
    <p:sldId xmlns:r="http://schemas.openxmlformats.org/officeDocument/2006/relationships" id="257" r:id="Rb3cd5ac1b8b54821"/>
    <p:sldId xmlns:r="http://schemas.openxmlformats.org/officeDocument/2006/relationships" id="258" r:id="R438e966309e74779"/>
    <p:sldId xmlns:r="http://schemas.openxmlformats.org/officeDocument/2006/relationships" id="259" r:id="R99ed3d1f55c74e89"/>
    <p:sldId xmlns:r="http://schemas.openxmlformats.org/officeDocument/2006/relationships" id="260" r:id="Rf74c92f3718441fe"/>
    <p:sldId xmlns:r="http://schemas.openxmlformats.org/officeDocument/2006/relationships" id="261" r:id="R947efa6d77b6488f"/>
    <p:sldId xmlns:r="http://schemas.openxmlformats.org/officeDocument/2006/relationships" id="262" r:id="Rd512f18cee9e43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a3a4225ec4e06" /><Relationship Type="http://schemas.openxmlformats.org/officeDocument/2006/relationships/slide" Target="/ppt/slides/slide1.xml" Id="R18958c6027e54180" /><Relationship Type="http://schemas.openxmlformats.org/officeDocument/2006/relationships/slide" Target="/ppt/slides/slide2.xml" Id="Rb3cd5ac1b8b54821" /><Relationship Type="http://schemas.openxmlformats.org/officeDocument/2006/relationships/slide" Target="/ppt/slides/slide3.xml" Id="R438e966309e74779" /><Relationship Type="http://schemas.openxmlformats.org/officeDocument/2006/relationships/slide" Target="/ppt/slides/slide4.xml" Id="R99ed3d1f55c74e89" /><Relationship Type="http://schemas.openxmlformats.org/officeDocument/2006/relationships/slide" Target="/ppt/slides/slide5.xml" Id="Rf74c92f3718441fe" /><Relationship Type="http://schemas.openxmlformats.org/officeDocument/2006/relationships/slide" Target="/ppt/slides/slide6.xml" Id="R947efa6d77b6488f" /><Relationship Type="http://schemas.openxmlformats.org/officeDocument/2006/relationships/slide" Target="/ppt/slides/slide7.xml" Id="Rd512f18cee9e43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442c6a412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90d34af454b68" /><Relationship Type="http://schemas.openxmlformats.org/officeDocument/2006/relationships/theme" Target="/ppt/slideMasters/theme/theme1.xml" Id="Re9945df92bb948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c90d34af45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47dba3f6441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3b6c1a950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9ce8c8871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4fce04c5941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db3697d3246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607036c4045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49ed55fe2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MONSUNEN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67 037 260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377 340 842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377 494 493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JOHNNY  –  89,2 %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EINAR MAGNE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918 106 219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