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b484e30bc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9fba8a4d049c3"/>
  </p:sldMasterIdLst>
  <p:sldIdLst>
    <p:sldId xmlns:r="http://schemas.openxmlformats.org/officeDocument/2006/relationships" id="256" r:id="Rcf81b555e6084b4c"/>
    <p:sldId xmlns:r="http://schemas.openxmlformats.org/officeDocument/2006/relationships" id="257" r:id="R33fca14a5d2d4179"/>
    <p:sldId xmlns:r="http://schemas.openxmlformats.org/officeDocument/2006/relationships" id="258" r:id="R3a4b878067484eef"/>
    <p:sldId xmlns:r="http://schemas.openxmlformats.org/officeDocument/2006/relationships" id="259" r:id="Rf9150165f0414246"/>
    <p:sldId xmlns:r="http://schemas.openxmlformats.org/officeDocument/2006/relationships" id="260" r:id="Ra2f4fa8fc6ae4b50"/>
    <p:sldId xmlns:r="http://schemas.openxmlformats.org/officeDocument/2006/relationships" id="261" r:id="Rb25fa295912e47f8"/>
    <p:sldId xmlns:r="http://schemas.openxmlformats.org/officeDocument/2006/relationships" id="262" r:id="R3719639ec15f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9fba8a4d049c3" /><Relationship Type="http://schemas.openxmlformats.org/officeDocument/2006/relationships/slide" Target="/ppt/slides/slide1.xml" Id="Rcf81b555e6084b4c" /><Relationship Type="http://schemas.openxmlformats.org/officeDocument/2006/relationships/slide" Target="/ppt/slides/slide2.xml" Id="R33fca14a5d2d4179" /><Relationship Type="http://schemas.openxmlformats.org/officeDocument/2006/relationships/slide" Target="/ppt/slides/slide3.xml" Id="R3a4b878067484eef" /><Relationship Type="http://schemas.openxmlformats.org/officeDocument/2006/relationships/slide" Target="/ppt/slides/slide4.xml" Id="Rf9150165f0414246" /><Relationship Type="http://schemas.openxmlformats.org/officeDocument/2006/relationships/slide" Target="/ppt/slides/slide5.xml" Id="Ra2f4fa8fc6ae4b50" /><Relationship Type="http://schemas.openxmlformats.org/officeDocument/2006/relationships/slide" Target="/ppt/slides/slide6.xml" Id="Rb25fa295912e47f8" /><Relationship Type="http://schemas.openxmlformats.org/officeDocument/2006/relationships/slide" Target="/ppt/slides/slide7.xml" Id="R3719639ec15f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c398fe6f9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d7e09a324b71" /><Relationship Type="http://schemas.openxmlformats.org/officeDocument/2006/relationships/theme" Target="/ppt/slideMasters/theme/theme1.xml" Id="Rb38404d5da5e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4d7e09a32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2ee70b70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824cf6be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33443105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067d72ec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bc2f0310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a2164705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44daa960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B10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B10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NYMARK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918 113 215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B10 HOLDING AS</a:t>
            </a:r>
          </a:p>
        </p:txBody>
      </p:sp>
    </p:spTree>
  </p:cSld>
  <p:clrMapOvr>
    <a:masterClrMapping xmlns:a="http://schemas.openxmlformats.org/drawingml/2006/main"/>
  </p:clrMapOvr>
</p:sld>
</file>