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eac1c5620244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678785e98c4813"/>
  </p:sldMasterIdLst>
  <p:sldIdLst>
    <p:sldId xmlns:r="http://schemas.openxmlformats.org/officeDocument/2006/relationships" id="256" r:id="R1cb60d04fde34921"/>
    <p:sldId xmlns:r="http://schemas.openxmlformats.org/officeDocument/2006/relationships" id="257" r:id="R978410f64ac74898"/>
    <p:sldId xmlns:r="http://schemas.openxmlformats.org/officeDocument/2006/relationships" id="258" r:id="Rcdef5c95627a47d9"/>
    <p:sldId xmlns:r="http://schemas.openxmlformats.org/officeDocument/2006/relationships" id="259" r:id="R6df476bf1f7c44de"/>
    <p:sldId xmlns:r="http://schemas.openxmlformats.org/officeDocument/2006/relationships" id="260" r:id="Rc57f0b81182a48d6"/>
    <p:sldId xmlns:r="http://schemas.openxmlformats.org/officeDocument/2006/relationships" id="261" r:id="R44a8577665004a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78785e98c4813" /><Relationship Type="http://schemas.openxmlformats.org/officeDocument/2006/relationships/slide" Target="/ppt/slides/slide1.xml" Id="R1cb60d04fde34921" /><Relationship Type="http://schemas.openxmlformats.org/officeDocument/2006/relationships/slide" Target="/ppt/slides/slide2.xml" Id="R978410f64ac74898" /><Relationship Type="http://schemas.openxmlformats.org/officeDocument/2006/relationships/slide" Target="/ppt/slides/slide3.xml" Id="Rcdef5c95627a47d9" /><Relationship Type="http://schemas.openxmlformats.org/officeDocument/2006/relationships/slide" Target="/ppt/slides/slide4.xml" Id="R6df476bf1f7c44de" /><Relationship Type="http://schemas.openxmlformats.org/officeDocument/2006/relationships/slide" Target="/ppt/slides/slide5.xml" Id="Rc57f0b81182a48d6" /><Relationship Type="http://schemas.openxmlformats.org/officeDocument/2006/relationships/slide" Target="/ppt/slides/slide6.xml" Id="R44a8577665004a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7259b4b54b43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3354c7cbf4fbd" /><Relationship Type="http://schemas.openxmlformats.org/officeDocument/2006/relationships/theme" Target="/ppt/slideMasters/theme/theme1.xml" Id="R298829f84df547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73354c7cbf4f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e7c52646a43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46dc2cc154a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4d1c667ea48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fe86820004f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0ee795d1548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e46ae521745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AUTONAVIA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AUTONAVIA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AUTONAVIA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AUTONAVIA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AUTONAVIA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AUTONAVIA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Stabburveien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918 116 192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AUTONAVIA AS</a:t>
            </a:r>
          </a:p>
        </p:txBody>
      </p:sp>
    </p:spTree>
  </p:cSld>
  <p:clrMapOvr>
    <a:masterClrMapping xmlns:a="http://schemas.openxmlformats.org/drawingml/2006/main"/>
  </p:clrMapOvr>
</p:sld>
</file>