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08886cc3944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8ceadbe314429"/>
  </p:sldMasterIdLst>
  <p:sldIdLst>
    <p:sldId xmlns:r="http://schemas.openxmlformats.org/officeDocument/2006/relationships" id="256" r:id="R8d049034890446a3"/>
    <p:sldId xmlns:r="http://schemas.openxmlformats.org/officeDocument/2006/relationships" id="257" r:id="R29a9f7aaf96f4975"/>
    <p:sldId xmlns:r="http://schemas.openxmlformats.org/officeDocument/2006/relationships" id="258" r:id="R6f162375b9fe48cc"/>
    <p:sldId xmlns:r="http://schemas.openxmlformats.org/officeDocument/2006/relationships" id="259" r:id="R58d5f055adbb4442"/>
    <p:sldId xmlns:r="http://schemas.openxmlformats.org/officeDocument/2006/relationships" id="260" r:id="R301b3d7f00d74587"/>
    <p:sldId xmlns:r="http://schemas.openxmlformats.org/officeDocument/2006/relationships" id="261" r:id="Rc083c7dbd50540d0"/>
    <p:sldId xmlns:r="http://schemas.openxmlformats.org/officeDocument/2006/relationships" id="262" r:id="Rd1dc1d035a00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8ceadbe314429" /><Relationship Type="http://schemas.openxmlformats.org/officeDocument/2006/relationships/slide" Target="/ppt/slides/slide1.xml" Id="R8d049034890446a3" /><Relationship Type="http://schemas.openxmlformats.org/officeDocument/2006/relationships/slide" Target="/ppt/slides/slide2.xml" Id="R29a9f7aaf96f4975" /><Relationship Type="http://schemas.openxmlformats.org/officeDocument/2006/relationships/slide" Target="/ppt/slides/slide3.xml" Id="R6f162375b9fe48cc" /><Relationship Type="http://schemas.openxmlformats.org/officeDocument/2006/relationships/slide" Target="/ppt/slides/slide4.xml" Id="R58d5f055adbb4442" /><Relationship Type="http://schemas.openxmlformats.org/officeDocument/2006/relationships/slide" Target="/ppt/slides/slide5.xml" Id="R301b3d7f00d74587" /><Relationship Type="http://schemas.openxmlformats.org/officeDocument/2006/relationships/slide" Target="/ppt/slides/slide6.xml" Id="Rc083c7dbd50540d0" /><Relationship Type="http://schemas.openxmlformats.org/officeDocument/2006/relationships/slide" Target="/ppt/slides/slide7.xml" Id="Rd1dc1d035a00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6fc6de82d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6d62bcf1042aa" /><Relationship Type="http://schemas.openxmlformats.org/officeDocument/2006/relationships/theme" Target="/ppt/slideMasters/theme/theme1.xml" Id="R6efd105fd1dc47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16d62bcf1042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13f7c00d8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7e97f758b4e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bfef195b34a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aa28934b24d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162aae58c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e27f569e8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b3db1d5f4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AUTONAVIA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AUTONAVIA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4 708 945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18 953 018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ABUD SAJAD MOHAMMED H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FAKRE KARZAN M K IMAD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918 116 192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AUTONAVIA AS</a:t>
            </a:r>
          </a:p>
        </p:txBody>
      </p:sp>
    </p:spTree>
  </p:cSld>
  <p:clrMapOvr>
    <a:masterClrMapping xmlns:a="http://schemas.openxmlformats.org/drawingml/2006/main"/>
  </p:clrMapOvr>
</p:sld>
</file>