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286c85bcb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502bba7504fa2"/>
  </p:sldMasterIdLst>
  <p:sldIdLst>
    <p:sldId xmlns:r="http://schemas.openxmlformats.org/officeDocument/2006/relationships" id="256" r:id="Rea86a4c196c3479e"/>
    <p:sldId xmlns:r="http://schemas.openxmlformats.org/officeDocument/2006/relationships" id="257" r:id="Rd63afe9bd3c744f9"/>
    <p:sldId xmlns:r="http://schemas.openxmlformats.org/officeDocument/2006/relationships" id="258" r:id="R1e3d47c58f0e4a19"/>
    <p:sldId xmlns:r="http://schemas.openxmlformats.org/officeDocument/2006/relationships" id="259" r:id="Rc9e9f5ac2c4e4876"/>
    <p:sldId xmlns:r="http://schemas.openxmlformats.org/officeDocument/2006/relationships" id="260" r:id="R72500e660aa54782"/>
    <p:sldId xmlns:r="http://schemas.openxmlformats.org/officeDocument/2006/relationships" id="261" r:id="R182a33cb8c3348a2"/>
    <p:sldId xmlns:r="http://schemas.openxmlformats.org/officeDocument/2006/relationships" id="262" r:id="R4211cf874d5645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502bba7504fa2" /><Relationship Type="http://schemas.openxmlformats.org/officeDocument/2006/relationships/slide" Target="/ppt/slides/slide1.xml" Id="Rea86a4c196c3479e" /><Relationship Type="http://schemas.openxmlformats.org/officeDocument/2006/relationships/slide" Target="/ppt/slides/slide2.xml" Id="Rd63afe9bd3c744f9" /><Relationship Type="http://schemas.openxmlformats.org/officeDocument/2006/relationships/slide" Target="/ppt/slides/slide3.xml" Id="R1e3d47c58f0e4a19" /><Relationship Type="http://schemas.openxmlformats.org/officeDocument/2006/relationships/slide" Target="/ppt/slides/slide4.xml" Id="Rc9e9f5ac2c4e4876" /><Relationship Type="http://schemas.openxmlformats.org/officeDocument/2006/relationships/slide" Target="/ppt/slides/slide5.xml" Id="R72500e660aa54782" /><Relationship Type="http://schemas.openxmlformats.org/officeDocument/2006/relationships/slide" Target="/ppt/slides/slide6.xml" Id="R182a33cb8c3348a2" /><Relationship Type="http://schemas.openxmlformats.org/officeDocument/2006/relationships/slide" Target="/ppt/slides/slide7.xml" Id="R4211cf874d5645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9aa391b9e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016054914fe9" /><Relationship Type="http://schemas.openxmlformats.org/officeDocument/2006/relationships/theme" Target="/ppt/slideMasters/theme/theme1.xml" Id="R0699317962bf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801605491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f65ad3ef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a290cfecc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a26d2863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8b1179f8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102e14f7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2e6d5c7d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fddf9e46b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TUNGASLETTA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18 255 424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105 219 850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EIENDOM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EIENDOM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918 123 385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