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4f0fbfb0a6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b9455eb104026"/>
  </p:sldMasterIdLst>
  <p:sldIdLst>
    <p:sldId xmlns:r="http://schemas.openxmlformats.org/officeDocument/2006/relationships" id="256" r:id="Rd395b427d0c84068"/>
    <p:sldId xmlns:r="http://schemas.openxmlformats.org/officeDocument/2006/relationships" id="257" r:id="R0ce75eeb5c14453a"/>
    <p:sldId xmlns:r="http://schemas.openxmlformats.org/officeDocument/2006/relationships" id="258" r:id="R382f32df733848ed"/>
    <p:sldId xmlns:r="http://schemas.openxmlformats.org/officeDocument/2006/relationships" id="259" r:id="R1a64d612f4754949"/>
    <p:sldId xmlns:r="http://schemas.openxmlformats.org/officeDocument/2006/relationships" id="260" r:id="Rb3c1298cb4ce40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b9455eb104026" /><Relationship Type="http://schemas.openxmlformats.org/officeDocument/2006/relationships/slide" Target="/ppt/slides/slide1.xml" Id="Rd395b427d0c84068" /><Relationship Type="http://schemas.openxmlformats.org/officeDocument/2006/relationships/slide" Target="/ppt/slides/slide2.xml" Id="R0ce75eeb5c14453a" /><Relationship Type="http://schemas.openxmlformats.org/officeDocument/2006/relationships/slide" Target="/ppt/slides/slide3.xml" Id="R382f32df733848ed" /><Relationship Type="http://schemas.openxmlformats.org/officeDocument/2006/relationships/slide" Target="/ppt/slides/slide4.xml" Id="R1a64d612f4754949" /><Relationship Type="http://schemas.openxmlformats.org/officeDocument/2006/relationships/slide" Target="/ppt/slides/slide5.xml" Id="Rb3c1298cb4ce40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6cdc60b824c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8eaee3d5045d2" /><Relationship Type="http://schemas.openxmlformats.org/officeDocument/2006/relationships/theme" Target="/ppt/slideMasters/theme/theme1.xml" Id="R70f6aaf85257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8eaee3d50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59643e01f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b7daee71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9cf33b11e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4823ea729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cc93ba746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A.LUND AVIATION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A.LUND AVIATION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A.LUND AVIATION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A.LUND AVIATION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A.LUND AVIATION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A.LUND AVIATION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918 123 784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A.LUND AVIATION</a:t>
            </a:r>
          </a:p>
        </p:txBody>
      </p:sp>
    </p:spTree>
  </p:cSld>
  <p:clrMapOvr>
    <a:masterClrMapping xmlns:a="http://schemas.openxmlformats.org/drawingml/2006/main"/>
  </p:clrMapOvr>
</p:sld>
</file>