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c736c9be3947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6e3e8996764bfd"/>
  </p:sldMasterIdLst>
  <p:sldIdLst>
    <p:sldId xmlns:r="http://schemas.openxmlformats.org/officeDocument/2006/relationships" id="256" r:id="R6d5899e1e40846e7"/>
    <p:sldId xmlns:r="http://schemas.openxmlformats.org/officeDocument/2006/relationships" id="257" r:id="R80c172fd713e45d1"/>
    <p:sldId xmlns:r="http://schemas.openxmlformats.org/officeDocument/2006/relationships" id="258" r:id="Rc381788474f642d1"/>
    <p:sldId xmlns:r="http://schemas.openxmlformats.org/officeDocument/2006/relationships" id="259" r:id="Rf3a65833052f454a"/>
    <p:sldId xmlns:r="http://schemas.openxmlformats.org/officeDocument/2006/relationships" id="260" r:id="Rfa9825d104b14547"/>
    <p:sldId xmlns:r="http://schemas.openxmlformats.org/officeDocument/2006/relationships" id="261" r:id="R092a680b482c4e4a"/>
    <p:sldId xmlns:r="http://schemas.openxmlformats.org/officeDocument/2006/relationships" id="262" r:id="R0490af6e821641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e3e8996764bfd" /><Relationship Type="http://schemas.openxmlformats.org/officeDocument/2006/relationships/slide" Target="/ppt/slides/slide1.xml" Id="R6d5899e1e40846e7" /><Relationship Type="http://schemas.openxmlformats.org/officeDocument/2006/relationships/slide" Target="/ppt/slides/slide2.xml" Id="R80c172fd713e45d1" /><Relationship Type="http://schemas.openxmlformats.org/officeDocument/2006/relationships/slide" Target="/ppt/slides/slide3.xml" Id="Rc381788474f642d1" /><Relationship Type="http://schemas.openxmlformats.org/officeDocument/2006/relationships/slide" Target="/ppt/slides/slide4.xml" Id="Rf3a65833052f454a" /><Relationship Type="http://schemas.openxmlformats.org/officeDocument/2006/relationships/slide" Target="/ppt/slides/slide5.xml" Id="Rfa9825d104b14547" /><Relationship Type="http://schemas.openxmlformats.org/officeDocument/2006/relationships/slide" Target="/ppt/slides/slide6.xml" Id="R092a680b482c4e4a" /><Relationship Type="http://schemas.openxmlformats.org/officeDocument/2006/relationships/slide" Target="/ppt/slides/slide7.xml" Id="R0490af6e821641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1d32fad474d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bafb7692449c5" /><Relationship Type="http://schemas.openxmlformats.org/officeDocument/2006/relationships/theme" Target="/ppt/slideMasters/theme/theme1.xml" Id="R6ed4fcdbf05445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dbafb7692449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bb1ef64cf48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3b7c0c43e45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7f333bd3b4a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94afc591745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16742755d4d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085b89e084b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edef14da44f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BLACK SEEDS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SEEDS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BLACK SEEDS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SEEDS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SEEDS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SEEDS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941 016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−438 786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−468 760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−815 838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378 604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SEEDS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SEEDS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torg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918 148 019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BLACK SEEDS AS</a:t>
            </a:r>
          </a:p>
        </p:txBody>
      </p:sp>
    </p:spTree>
  </p:cSld>
  <p:clrMapOvr>
    <a:masterClrMapping xmlns:a="http://schemas.openxmlformats.org/drawingml/2006/main"/>
  </p:clrMapOvr>
</p:sld>
</file>