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b32700db0b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d7ecbb027a4b86"/>
  </p:sldMasterIdLst>
  <p:sldIdLst>
    <p:sldId xmlns:r="http://schemas.openxmlformats.org/officeDocument/2006/relationships" id="256" r:id="R6bd4eff66880482d"/>
    <p:sldId xmlns:r="http://schemas.openxmlformats.org/officeDocument/2006/relationships" id="257" r:id="R78cace353ca4439a"/>
    <p:sldId xmlns:r="http://schemas.openxmlformats.org/officeDocument/2006/relationships" id="258" r:id="Rde7b36848aac4cd3"/>
    <p:sldId xmlns:r="http://schemas.openxmlformats.org/officeDocument/2006/relationships" id="259" r:id="Rac7806a38d274f77"/>
    <p:sldId xmlns:r="http://schemas.openxmlformats.org/officeDocument/2006/relationships" id="260" r:id="R94d08d67913c4687"/>
    <p:sldId xmlns:r="http://schemas.openxmlformats.org/officeDocument/2006/relationships" id="261" r:id="R17900c0c9dc14a10"/>
    <p:sldId xmlns:r="http://schemas.openxmlformats.org/officeDocument/2006/relationships" id="262" r:id="R1ed0a921862240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7ecbb027a4b86" /><Relationship Type="http://schemas.openxmlformats.org/officeDocument/2006/relationships/slide" Target="/ppt/slides/slide1.xml" Id="R6bd4eff66880482d" /><Relationship Type="http://schemas.openxmlformats.org/officeDocument/2006/relationships/slide" Target="/ppt/slides/slide2.xml" Id="R78cace353ca4439a" /><Relationship Type="http://schemas.openxmlformats.org/officeDocument/2006/relationships/slide" Target="/ppt/slides/slide3.xml" Id="Rde7b36848aac4cd3" /><Relationship Type="http://schemas.openxmlformats.org/officeDocument/2006/relationships/slide" Target="/ppt/slides/slide4.xml" Id="Rac7806a38d274f77" /><Relationship Type="http://schemas.openxmlformats.org/officeDocument/2006/relationships/slide" Target="/ppt/slides/slide5.xml" Id="R94d08d67913c4687" /><Relationship Type="http://schemas.openxmlformats.org/officeDocument/2006/relationships/slide" Target="/ppt/slides/slide6.xml" Id="R17900c0c9dc14a10" /><Relationship Type="http://schemas.openxmlformats.org/officeDocument/2006/relationships/slide" Target="/ppt/slides/slide7.xml" Id="R1ed0a921862240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1b00283ec42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4bb8daa1c46e4" /><Relationship Type="http://schemas.openxmlformats.org/officeDocument/2006/relationships/theme" Target="/ppt/slideMasters/theme/theme1.xml" Id="Rbccfe7a9902f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a4bb8daa1c46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b6c4d4814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b01bc8845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72ebf29e340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8b7ee006a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8866629fe49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c1106fb1740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06d206e9d45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RØRSERVICE AS ble etablert [år] og holder til i Manger.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5 008 167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362 883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6 168 837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6 780 536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ERIK KOLSTAD SKRÅMESTØ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MJØS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Solendmyra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5936 Manger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918 158 111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RØRSERVICE AS</a:t>
            </a:r>
          </a:p>
        </p:txBody>
      </p:sp>
    </p:spTree>
  </p:cSld>
  <p:clrMapOvr>
    <a:masterClrMapping xmlns:a="http://schemas.openxmlformats.org/drawingml/2006/main"/>
  </p:clrMapOvr>
</p:sld>
</file>