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de23eab3364f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3843b376e14f28"/>
  </p:sldMasterIdLst>
  <p:sldIdLst>
    <p:sldId xmlns:r="http://schemas.openxmlformats.org/officeDocument/2006/relationships" id="256" r:id="Rc466e8b77ca34277"/>
    <p:sldId xmlns:r="http://schemas.openxmlformats.org/officeDocument/2006/relationships" id="257" r:id="R9b6045f9085345f8"/>
    <p:sldId xmlns:r="http://schemas.openxmlformats.org/officeDocument/2006/relationships" id="258" r:id="R520e310cb8e84db2"/>
    <p:sldId xmlns:r="http://schemas.openxmlformats.org/officeDocument/2006/relationships" id="259" r:id="Rc76d51f693614ea1"/>
    <p:sldId xmlns:r="http://schemas.openxmlformats.org/officeDocument/2006/relationships" id="260" r:id="R43ebefdea2d74e43"/>
    <p:sldId xmlns:r="http://schemas.openxmlformats.org/officeDocument/2006/relationships" id="261" r:id="R29480884bad7483f"/>
    <p:sldId xmlns:r="http://schemas.openxmlformats.org/officeDocument/2006/relationships" id="262" r:id="Rf9faa268a9e14c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3843b376e14f28" /><Relationship Type="http://schemas.openxmlformats.org/officeDocument/2006/relationships/slide" Target="/ppt/slides/slide1.xml" Id="Rc466e8b77ca34277" /><Relationship Type="http://schemas.openxmlformats.org/officeDocument/2006/relationships/slide" Target="/ppt/slides/slide2.xml" Id="R9b6045f9085345f8" /><Relationship Type="http://schemas.openxmlformats.org/officeDocument/2006/relationships/slide" Target="/ppt/slides/slide3.xml" Id="R520e310cb8e84db2" /><Relationship Type="http://schemas.openxmlformats.org/officeDocument/2006/relationships/slide" Target="/ppt/slides/slide4.xml" Id="Rc76d51f693614ea1" /><Relationship Type="http://schemas.openxmlformats.org/officeDocument/2006/relationships/slide" Target="/ppt/slides/slide5.xml" Id="R43ebefdea2d74e43" /><Relationship Type="http://schemas.openxmlformats.org/officeDocument/2006/relationships/slide" Target="/ppt/slides/slide6.xml" Id="R29480884bad7483f" /><Relationship Type="http://schemas.openxmlformats.org/officeDocument/2006/relationships/slide" Target="/ppt/slides/slide7.xml" Id="Rf9faa268a9e14c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3902099b6b4e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6669acc4c24950" /><Relationship Type="http://schemas.openxmlformats.org/officeDocument/2006/relationships/theme" Target="/ppt/slideMasters/theme/theme1.xml" Id="Re2f3271f5f374f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6669acc4c249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fef9d83ea044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30f31b79cc42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510b1ae7fe4a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1159dd5e56417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a9ffb596704f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92ff7ab07f456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e3ec6031784c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APHEX STINGER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APHEX STINGER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APHEX STINGER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APHEX STINGER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APHEX STINGER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APHEX STINGER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−347 752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11 482 373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424 774 638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424 958 271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APHEX STINGER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BJARTE SKARNAGEL 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APHEX STINGER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Messepromenaden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918 165 584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APHEX STINGER AS</a:t>
            </a:r>
          </a:p>
        </p:txBody>
      </p:sp>
    </p:spTree>
  </p:cSld>
  <p:clrMapOvr>
    <a:masterClrMapping xmlns:a="http://schemas.openxmlformats.org/drawingml/2006/main"/>
  </p:clrMapOvr>
</p:sld>
</file>