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8aab8fc7c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cb4025be04b6e"/>
  </p:sldMasterIdLst>
  <p:sldIdLst>
    <p:sldId xmlns:r="http://schemas.openxmlformats.org/officeDocument/2006/relationships" id="256" r:id="R07a8810cd8b44dcd"/>
    <p:sldId xmlns:r="http://schemas.openxmlformats.org/officeDocument/2006/relationships" id="257" r:id="R939aa85342764884"/>
    <p:sldId xmlns:r="http://schemas.openxmlformats.org/officeDocument/2006/relationships" id="258" r:id="R358b235581644183"/>
    <p:sldId xmlns:r="http://schemas.openxmlformats.org/officeDocument/2006/relationships" id="259" r:id="Rcf21bdc4bb934c25"/>
    <p:sldId xmlns:r="http://schemas.openxmlformats.org/officeDocument/2006/relationships" id="260" r:id="Rf5f1e5d3cccc4429"/>
    <p:sldId xmlns:r="http://schemas.openxmlformats.org/officeDocument/2006/relationships" id="261" r:id="R18c399889014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cb4025be04b6e" /><Relationship Type="http://schemas.openxmlformats.org/officeDocument/2006/relationships/slide" Target="/ppt/slides/slide1.xml" Id="R07a8810cd8b44dcd" /><Relationship Type="http://schemas.openxmlformats.org/officeDocument/2006/relationships/slide" Target="/ppt/slides/slide2.xml" Id="R939aa85342764884" /><Relationship Type="http://schemas.openxmlformats.org/officeDocument/2006/relationships/slide" Target="/ppt/slides/slide3.xml" Id="R358b235581644183" /><Relationship Type="http://schemas.openxmlformats.org/officeDocument/2006/relationships/slide" Target="/ppt/slides/slide4.xml" Id="Rcf21bdc4bb934c25" /><Relationship Type="http://schemas.openxmlformats.org/officeDocument/2006/relationships/slide" Target="/ppt/slides/slide5.xml" Id="Rf5f1e5d3cccc4429" /><Relationship Type="http://schemas.openxmlformats.org/officeDocument/2006/relationships/slide" Target="/ppt/slides/slide6.xml" Id="R18c399889014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8c2a95828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8c51ad94e4b6d" /><Relationship Type="http://schemas.openxmlformats.org/officeDocument/2006/relationships/theme" Target="/ppt/slideMasters/theme/theme1.xml" Id="Rfc60c8b40e5f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08c51ad94e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2ba072425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e81cf083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583f63620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21ece06b8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805402b80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8cea0a68d4e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NORREIN OG KNOW HOW MOR 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NORREIN OG KNOW HOW MOR 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NORREIN OG KNOW HOW MOR 6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NORREIN OG KNOW HOW MOR 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NORREIN OG KNOW HOW MOR 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NORREIN OG KNOW HOW MOR 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HALSHAMN DAN ROBERT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HALSHAMN PETER ALEKSANDER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NORREIN OG KNOW HOW MOR 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918 174 613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NORREIN OG KNOW HOW MOR 6 AS</a:t>
            </a:r>
          </a:p>
        </p:txBody>
      </p:sp>
    </p:spTree>
  </p:cSld>
  <p:clrMapOvr>
    <a:masterClrMapping xmlns:a="http://schemas.openxmlformats.org/drawingml/2006/main"/>
  </p:clrMapOvr>
</p:sld>
</file>