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823fb6dc3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bfe831db74113"/>
  </p:sldMasterIdLst>
  <p:sldIdLst>
    <p:sldId xmlns:r="http://schemas.openxmlformats.org/officeDocument/2006/relationships" id="256" r:id="Rb9e129b4cafc44c3"/>
    <p:sldId xmlns:r="http://schemas.openxmlformats.org/officeDocument/2006/relationships" id="257" r:id="R08251cbf81c34a44"/>
    <p:sldId xmlns:r="http://schemas.openxmlformats.org/officeDocument/2006/relationships" id="258" r:id="R591eab97864e46dc"/>
    <p:sldId xmlns:r="http://schemas.openxmlformats.org/officeDocument/2006/relationships" id="259" r:id="Rbc22ad01e9d14ef9"/>
    <p:sldId xmlns:r="http://schemas.openxmlformats.org/officeDocument/2006/relationships" id="260" r:id="R35801922c8ee4323"/>
    <p:sldId xmlns:r="http://schemas.openxmlformats.org/officeDocument/2006/relationships" id="261" r:id="R08c031ad3e31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bfe831db74113" /><Relationship Type="http://schemas.openxmlformats.org/officeDocument/2006/relationships/slide" Target="/ppt/slides/slide1.xml" Id="Rb9e129b4cafc44c3" /><Relationship Type="http://schemas.openxmlformats.org/officeDocument/2006/relationships/slide" Target="/ppt/slides/slide2.xml" Id="R08251cbf81c34a44" /><Relationship Type="http://schemas.openxmlformats.org/officeDocument/2006/relationships/slide" Target="/ppt/slides/slide3.xml" Id="R591eab97864e46dc" /><Relationship Type="http://schemas.openxmlformats.org/officeDocument/2006/relationships/slide" Target="/ppt/slides/slide4.xml" Id="Rbc22ad01e9d14ef9" /><Relationship Type="http://schemas.openxmlformats.org/officeDocument/2006/relationships/slide" Target="/ppt/slides/slide5.xml" Id="R35801922c8ee4323" /><Relationship Type="http://schemas.openxmlformats.org/officeDocument/2006/relationships/slide" Target="/ppt/slides/slide6.xml" Id="R08c031ad3e31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b54ae0248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9e3282364737" /><Relationship Type="http://schemas.openxmlformats.org/officeDocument/2006/relationships/theme" Target="/ppt/slideMasters/theme/theme1.xml" Id="Rc55c101781a0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29e328236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6ae582d04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5e2bd1e7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17c1a089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cfd691482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08c0584e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c47c6427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