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c7fcb047444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679461845408d"/>
  </p:sldMasterIdLst>
  <p:sldIdLst>
    <p:sldId xmlns:r="http://schemas.openxmlformats.org/officeDocument/2006/relationships" id="256" r:id="R34c3b4d1a87b4867"/>
    <p:sldId xmlns:r="http://schemas.openxmlformats.org/officeDocument/2006/relationships" id="257" r:id="R27f5131b42ba4ed9"/>
    <p:sldId xmlns:r="http://schemas.openxmlformats.org/officeDocument/2006/relationships" id="258" r:id="R81bb82cec19d4f9d"/>
    <p:sldId xmlns:r="http://schemas.openxmlformats.org/officeDocument/2006/relationships" id="259" r:id="R3db17dd080234aee"/>
    <p:sldId xmlns:r="http://schemas.openxmlformats.org/officeDocument/2006/relationships" id="260" r:id="R2f678c8437bc4e24"/>
    <p:sldId xmlns:r="http://schemas.openxmlformats.org/officeDocument/2006/relationships" id="261" r:id="R82a9265631654343"/>
    <p:sldId xmlns:r="http://schemas.openxmlformats.org/officeDocument/2006/relationships" id="262" r:id="Re6b16df30dc9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679461845408d" /><Relationship Type="http://schemas.openxmlformats.org/officeDocument/2006/relationships/slide" Target="/ppt/slides/slide1.xml" Id="R34c3b4d1a87b4867" /><Relationship Type="http://schemas.openxmlformats.org/officeDocument/2006/relationships/slide" Target="/ppt/slides/slide2.xml" Id="R27f5131b42ba4ed9" /><Relationship Type="http://schemas.openxmlformats.org/officeDocument/2006/relationships/slide" Target="/ppt/slides/slide3.xml" Id="R81bb82cec19d4f9d" /><Relationship Type="http://schemas.openxmlformats.org/officeDocument/2006/relationships/slide" Target="/ppt/slides/slide4.xml" Id="R3db17dd080234aee" /><Relationship Type="http://schemas.openxmlformats.org/officeDocument/2006/relationships/slide" Target="/ppt/slides/slide5.xml" Id="R2f678c8437bc4e24" /><Relationship Type="http://schemas.openxmlformats.org/officeDocument/2006/relationships/slide" Target="/ppt/slides/slide6.xml" Id="R82a9265631654343" /><Relationship Type="http://schemas.openxmlformats.org/officeDocument/2006/relationships/slide" Target="/ppt/slides/slide7.xml" Id="Re6b16df30dc9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d57688af6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2629cda6640be" /><Relationship Type="http://schemas.openxmlformats.org/officeDocument/2006/relationships/theme" Target="/ppt/slideMasters/theme/theme1.xml" Id="Rdb5ed4f8dcef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2629cda66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f998f0cd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b523f62549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9ce7cb08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0eab2a600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8ca4fb660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9b316584e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48680c40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NAMSEN AUTO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NAMSEN AUTO INVEST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32 690 510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86 978 467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NORDBAKK SVEIN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Botnbekkveien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918 177 922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