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c3f6a3203140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d399abf4ce465d"/>
  </p:sldMasterIdLst>
  <p:sldIdLst>
    <p:sldId xmlns:r="http://schemas.openxmlformats.org/officeDocument/2006/relationships" id="256" r:id="R8b1ff6ada2a94351"/>
    <p:sldId xmlns:r="http://schemas.openxmlformats.org/officeDocument/2006/relationships" id="257" r:id="R3bfddb1ae50c4f72"/>
    <p:sldId xmlns:r="http://schemas.openxmlformats.org/officeDocument/2006/relationships" id="258" r:id="R6d439c4127094c14"/>
    <p:sldId xmlns:r="http://schemas.openxmlformats.org/officeDocument/2006/relationships" id="259" r:id="R936bcb029db14734"/>
    <p:sldId xmlns:r="http://schemas.openxmlformats.org/officeDocument/2006/relationships" id="260" r:id="R9fde2d7306ea460b"/>
    <p:sldId xmlns:r="http://schemas.openxmlformats.org/officeDocument/2006/relationships" id="261" r:id="Rd054892bd05746a7"/>
    <p:sldId xmlns:r="http://schemas.openxmlformats.org/officeDocument/2006/relationships" id="262" r:id="Reb4fd93f989e4e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d399abf4ce465d" /><Relationship Type="http://schemas.openxmlformats.org/officeDocument/2006/relationships/slide" Target="/ppt/slides/slide1.xml" Id="R8b1ff6ada2a94351" /><Relationship Type="http://schemas.openxmlformats.org/officeDocument/2006/relationships/slide" Target="/ppt/slides/slide2.xml" Id="R3bfddb1ae50c4f72" /><Relationship Type="http://schemas.openxmlformats.org/officeDocument/2006/relationships/slide" Target="/ppt/slides/slide3.xml" Id="R6d439c4127094c14" /><Relationship Type="http://schemas.openxmlformats.org/officeDocument/2006/relationships/slide" Target="/ppt/slides/slide4.xml" Id="R936bcb029db14734" /><Relationship Type="http://schemas.openxmlformats.org/officeDocument/2006/relationships/slide" Target="/ppt/slides/slide5.xml" Id="R9fde2d7306ea460b" /><Relationship Type="http://schemas.openxmlformats.org/officeDocument/2006/relationships/slide" Target="/ppt/slides/slide6.xml" Id="Rd054892bd05746a7" /><Relationship Type="http://schemas.openxmlformats.org/officeDocument/2006/relationships/slide" Target="/ppt/slides/slide7.xml" Id="Reb4fd93f989e4e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1b188a924c47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1b461f504b4942" /><Relationship Type="http://schemas.openxmlformats.org/officeDocument/2006/relationships/theme" Target="/ppt/slideMasters/theme/theme1.xml" Id="R96e2294fd3644c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1b461f504b49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3191490404e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62d53329764d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43ebee17f34d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02f86681fc49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fc71ed4e6450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8312c68394b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832a1907d4d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AURORAH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AURORAH AS ble etablert [år] og holder til i Skudeneshavn.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−139 978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3 816 741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46 617 757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47 316 211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ELLEN SOLSTAD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Kaigata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4280 Skudeneshavn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918 186 751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AURORAH AS</a:t>
            </a:r>
          </a:p>
        </p:txBody>
      </p:sp>
    </p:spTree>
  </p:cSld>
  <p:clrMapOvr>
    <a:masterClrMapping xmlns:a="http://schemas.openxmlformats.org/drawingml/2006/main"/>
  </p:clrMapOvr>
</p:sld>
</file>