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3cc61ed0fd47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ad46a410e9422d"/>
  </p:sldMasterIdLst>
  <p:sldIdLst>
    <p:sldId xmlns:r="http://schemas.openxmlformats.org/officeDocument/2006/relationships" id="256" r:id="Rcc38ec705c5f4462"/>
    <p:sldId xmlns:r="http://schemas.openxmlformats.org/officeDocument/2006/relationships" id="257" r:id="R3ea2eaabdb5c4331"/>
    <p:sldId xmlns:r="http://schemas.openxmlformats.org/officeDocument/2006/relationships" id="258" r:id="R4c2d8ae1423f4026"/>
    <p:sldId xmlns:r="http://schemas.openxmlformats.org/officeDocument/2006/relationships" id="259" r:id="R00da79b448c34e35"/>
    <p:sldId xmlns:r="http://schemas.openxmlformats.org/officeDocument/2006/relationships" id="260" r:id="R520c49b7268344f7"/>
    <p:sldId xmlns:r="http://schemas.openxmlformats.org/officeDocument/2006/relationships" id="261" r:id="R20037e45ecf046a9"/>
    <p:sldId xmlns:r="http://schemas.openxmlformats.org/officeDocument/2006/relationships" id="262" r:id="R94ea85601bc745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d46a410e9422d" /><Relationship Type="http://schemas.openxmlformats.org/officeDocument/2006/relationships/slide" Target="/ppt/slides/slide1.xml" Id="Rcc38ec705c5f4462" /><Relationship Type="http://schemas.openxmlformats.org/officeDocument/2006/relationships/slide" Target="/ppt/slides/slide2.xml" Id="R3ea2eaabdb5c4331" /><Relationship Type="http://schemas.openxmlformats.org/officeDocument/2006/relationships/slide" Target="/ppt/slides/slide3.xml" Id="R4c2d8ae1423f4026" /><Relationship Type="http://schemas.openxmlformats.org/officeDocument/2006/relationships/slide" Target="/ppt/slides/slide4.xml" Id="R00da79b448c34e35" /><Relationship Type="http://schemas.openxmlformats.org/officeDocument/2006/relationships/slide" Target="/ppt/slides/slide5.xml" Id="R520c49b7268344f7" /><Relationship Type="http://schemas.openxmlformats.org/officeDocument/2006/relationships/slide" Target="/ppt/slides/slide6.xml" Id="R20037e45ecf046a9" /><Relationship Type="http://schemas.openxmlformats.org/officeDocument/2006/relationships/slide" Target="/ppt/slides/slide7.xml" Id="R94ea85601bc745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3819927324c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ce7c8e7b343dd" /><Relationship Type="http://schemas.openxmlformats.org/officeDocument/2006/relationships/theme" Target="/ppt/slideMasters/theme/theme1.xml" Id="R4d65e1ad717141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4ce7c8e7b343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ae14508674b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c1642f2c546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af8bd999748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774d8ebd24d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3d11b25944b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a9083269c43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42285fff443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VINDBALEN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VINDBALEN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VINDBALEN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VINDBALEN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VINDBALEN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VINDBALEN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10 496 098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37 435 442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41 453 146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VINDBALEN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PEDER SOLSTAD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VINDBALEN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918 187 197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VINDBALEN AS</a:t>
            </a:r>
          </a:p>
        </p:txBody>
      </p:sp>
    </p:spTree>
  </p:cSld>
  <p:clrMapOvr>
    <a:masterClrMapping xmlns:a="http://schemas.openxmlformats.org/drawingml/2006/main"/>
  </p:clrMapOvr>
</p:sld>
</file>